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6"/>
  </p:notesMasterIdLst>
  <p:sldIdLst>
    <p:sldId id="1854750572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s" id="{D539C95D-1C64-FE49-A0E0-88311460AF7C}">
          <p14:sldIdLst>
            <p14:sldId id="1854750572"/>
          </p14:sldIdLst>
        </p14:section>
        <p14:section name="Slide Templates" id="{7250B6C3-50CA-C246-A818-AC79C2909B08}">
          <p14:sldIdLst/>
        </p14:section>
        <p14:section name="Section Dividers" id="{893A2792-3FE3-E841-89E9-39904D384BF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gan Poler (Vericast)" initials="MP(" lastIdx="6" clrIdx="0">
    <p:extLst>
      <p:ext uri="{19B8F6BF-5375-455C-9EA6-DF929625EA0E}">
        <p15:presenceInfo xmlns:p15="http://schemas.microsoft.com/office/powerpoint/2012/main" userId="S::polerm@valassis.com::9c2222ed-175d-405a-b0ae-56daa27cb1f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7B7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/>
    <p:restoredTop sz="96406"/>
  </p:normalViewPr>
  <p:slideViewPr>
    <p:cSldViewPr snapToGrid="0" snapToObjects="1">
      <p:cViewPr varScale="1">
        <p:scale>
          <a:sx n="136" d="100"/>
          <a:sy n="136" d="100"/>
        </p:scale>
        <p:origin x="472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264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E5422BCF-046C-BC43-89A0-C30188347ECE}" type="datetimeFigureOut">
              <a:rPr lang="en-US" smtClean="0"/>
              <a:pPr/>
              <a:t>9/10/24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7FEEA00-F294-F540-ADA4-01D1F9448EF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03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12">
            <a:extLst>
              <a:ext uri="{FF2B5EF4-FFF2-40B4-BE49-F238E27FC236}">
                <a16:creationId xmlns:a16="http://schemas.microsoft.com/office/drawing/2014/main" id="{21937CF2-B7FD-EA4E-BBF9-C9D3043B6F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52925" y="6350020"/>
            <a:ext cx="38608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0" tIns="45720" rIns="0" bIns="45720" rtlCol="0" anchor="ctr"/>
          <a:lstStyle>
            <a:lvl1pPr algn="r">
              <a:defRPr sz="80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E21803D2-57C0-9D43-B7D9-2B5CDE6EC4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791575" y="5251450"/>
            <a:ext cx="2822575" cy="41751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0C4B6608-FD8D-2B49-B0CD-812BF7251B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956705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 or contact information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21D20194-302D-5D48-9963-AE0479F028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901294"/>
            <a:ext cx="4215999" cy="1016672"/>
          </a:xfrm>
          <a:prstGeom prst="rect">
            <a:avLst/>
          </a:prstGeom>
        </p:spPr>
        <p:txBody>
          <a:bodyPr anchor="t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7D504-3942-874A-BF29-B2F570C8D7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97325" y="2100493"/>
            <a:ext cx="4216400" cy="720725"/>
          </a:xfrm>
        </p:spPr>
        <p:txBody>
          <a:bodyPr anchor="b" anchorCtr="0"/>
          <a:lstStyle>
            <a:lvl1pPr marL="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1pPr>
            <a:lvl2pPr marL="4572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2pPr>
            <a:lvl3pPr marL="9144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3pPr>
            <a:lvl4pPr marL="13716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4pPr>
            <a:lvl5pPr marL="1828800" indent="0" algn="r">
              <a:buFontTx/>
              <a:buNone/>
              <a:defRPr sz="1400" b="1" i="0" cap="all" spc="100" baseline="0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header / legacy solution</a:t>
            </a:r>
          </a:p>
        </p:txBody>
      </p:sp>
    </p:spTree>
    <p:extLst>
      <p:ext uri="{BB962C8B-B14F-4D97-AF65-F5344CB8AC3E}">
        <p14:creationId xmlns:p14="http://schemas.microsoft.com/office/powerpoint/2010/main" val="3006123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09335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6787843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3387990-A7C0-3140-A58D-DEDBA5A882E4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931650" y="1600201"/>
            <a:ext cx="3684806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/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EF0DF8EB-096D-B74F-9840-B70908140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98470042-50D7-8741-91C3-DADCACEB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CAA91239-161D-C742-A324-D80503FB02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64809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2179636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AAF27A98-6746-4449-9EE1-422DD39F6D5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681469" y="1774487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1625D4E-C03C-784E-9AF8-83F7D571FDA9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681469" y="1295399"/>
            <a:ext cx="5385514" cy="414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cap="all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8D3DFFA-E22B-DF41-AAFB-B951B3739D79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81469" y="4341864"/>
            <a:ext cx="10897915" cy="17827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63B3151-452E-EB44-A305-99F8BC7F807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681469" y="3936715"/>
            <a:ext cx="5385514" cy="36834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Subhead Title</a:t>
            </a:r>
          </a:p>
        </p:txBody>
      </p:sp>
      <p:sp>
        <p:nvSpPr>
          <p:cNvPr id="11" name="Slide Number Placeholder 11">
            <a:extLst>
              <a:ext uri="{FF2B5EF4-FFF2-40B4-BE49-F238E27FC236}">
                <a16:creationId xmlns:a16="http://schemas.microsoft.com/office/drawing/2014/main" id="{AA2FF4AC-9548-3D48-B343-7534DCC2D6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2">
            <a:extLst>
              <a:ext uri="{FF2B5EF4-FFF2-40B4-BE49-F238E27FC236}">
                <a16:creationId xmlns:a16="http://schemas.microsoft.com/office/drawing/2014/main" id="{FE72796D-89BF-4D4F-8B65-6277BEC016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94975D0-7154-B74F-9D53-A472B122EE1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F2E834EF-470A-C142-A8AF-5CCF971B10B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249123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525517" cy="525960"/>
          </a:xfrm>
        </p:spPr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7E6F1F3-7799-DB43-B7E2-9B0B4311DE3D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4841442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F1A7E0D-67B7-0C44-9F40-5871F3263837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428068" y="1592828"/>
            <a:ext cx="5038445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2C91F387-8713-5045-BC85-27E8119119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2">
            <a:extLst>
              <a:ext uri="{FF2B5EF4-FFF2-40B4-BE49-F238E27FC236}">
                <a16:creationId xmlns:a16="http://schemas.microsoft.com/office/drawing/2014/main" id="{E97B9518-40BD-C64D-9C1C-706960726A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07B791D-D29B-664B-998D-A5F1BFF7FC2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F89C4673-CACE-144C-BB9B-CD610C662F1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37428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10561613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4834816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4841442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4B25EB62-EBC7-0A4A-9AF3-222E38555C5E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434694" y="1171319"/>
            <a:ext cx="5066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BFE99A3-F999-2D49-81A7-453309089233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428068" y="1875509"/>
            <a:ext cx="5038445" cy="4258591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52E04AC-AB70-D146-A0D3-F361023B7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833906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6631AE-87C0-2B4E-AEDD-D899653DB2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7" y="598740"/>
            <a:ext cx="6061382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70" y="1600201"/>
            <a:ext cx="6320909" cy="2077947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D525BFA-6753-2B4C-9C71-CD716A5DA9B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0" y="3853024"/>
            <a:ext cx="6320909" cy="2077947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ts val="984"/>
              </a:spcBef>
              <a:spcAft>
                <a:spcPts val="0"/>
              </a:spcAft>
              <a:buClr>
                <a:schemeClr val="accent2"/>
              </a:buClr>
              <a:buSzTx/>
              <a:buFont typeface="Lucida Grande"/>
              <a:buChar char="&gt;"/>
              <a:tabLst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r>
              <a:rPr lang="en-US" dirty="0"/>
              <a:t>Bullet Treatment</a:t>
            </a:r>
          </a:p>
          <a:p>
            <a:pPr lvl="0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516ED8-3F59-3040-84E8-81E4790AF304}"/>
              </a:ext>
            </a:extLst>
          </p:cNvPr>
          <p:cNvSpPr txBox="1"/>
          <p:nvPr userDrawn="1"/>
        </p:nvSpPr>
        <p:spPr>
          <a:xfrm>
            <a:off x="965200" y="66344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55448449-5BE6-9F4F-9B80-2EE8B100EE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12">
            <a:extLst>
              <a:ext uri="{FF2B5EF4-FFF2-40B4-BE49-F238E27FC236}">
                <a16:creationId xmlns:a16="http://schemas.microsoft.com/office/drawing/2014/main" id="{DF8BCDDE-4DB0-EA4D-96DE-736D186BEC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3115057-466C-854F-8E83-D22AC1FC203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D1035AC-27C9-F34D-BA51-C88FB5EC89C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38707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3562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1806722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5" y="592463"/>
            <a:ext cx="5603354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7127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7193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4E096B7-7BA8-924C-8485-B1CD65B722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021513" y="-10886"/>
            <a:ext cx="5167312" cy="6346825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dirty="0"/>
              <a:t>Click to Insert Image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907F81E-90E5-FD46-8206-E54514081D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3056035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 No Sl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0" y="605224"/>
            <a:ext cx="12188825" cy="5647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3E26C1F-1493-934D-B981-2C17D554E9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CA9F26B-45E0-7A4E-B7E3-1D741483E40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AD46B95-674E-DC46-87F3-9B40F732E08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600201"/>
            <a:ext cx="10583428" cy="4525963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5144E58-9562-244B-919B-D285DC1C32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88443" y="598740"/>
            <a:ext cx="10576457" cy="604838"/>
          </a:xfrm>
        </p:spPr>
        <p:txBody>
          <a:bodyPr/>
          <a:lstStyle>
            <a:lvl1pPr marL="0" indent="0">
              <a:buFontTx/>
              <a:buNone/>
              <a:defRPr sz="2800" b="1" i="0" baseline="0">
                <a:solidFill>
                  <a:schemeClr val="tx2"/>
                </a:solidFill>
              </a:defRPr>
            </a:lvl1pPr>
            <a:lvl2pPr marL="457200" indent="0">
              <a:buFontTx/>
              <a:buNone/>
              <a:defRPr sz="2800" b="1" i="0" baseline="0">
                <a:solidFill>
                  <a:schemeClr val="tx2"/>
                </a:solidFill>
              </a:defRPr>
            </a:lvl2pPr>
            <a:lvl3pPr marL="914400" indent="0">
              <a:buFontTx/>
              <a:buNone/>
              <a:defRPr sz="2800" b="1" i="0" baseline="0">
                <a:solidFill>
                  <a:schemeClr val="tx2"/>
                </a:solidFill>
              </a:defRPr>
            </a:lvl3pPr>
            <a:lvl4pPr marL="1371600" indent="0">
              <a:buFontTx/>
              <a:buNone/>
              <a:defRPr sz="2800" b="1" i="0" baseline="0">
                <a:solidFill>
                  <a:schemeClr val="tx2"/>
                </a:solidFill>
              </a:defRPr>
            </a:lvl4pPr>
            <a:lvl5pPr marL="1828800" indent="0">
              <a:buFontTx/>
              <a:buNone/>
              <a:defRPr sz="2800" b="1" i="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23223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53353" y="598740"/>
            <a:ext cx="10405813" cy="525960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5DF7C1-0C7B-5442-91C1-EF4A953377D7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EE951728-4C1D-E841-B6F0-3AA32D393C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12">
            <a:extLst>
              <a:ext uri="{FF2B5EF4-FFF2-40B4-BE49-F238E27FC236}">
                <a16:creationId xmlns:a16="http://schemas.microsoft.com/office/drawing/2014/main" id="{F3354268-45B4-E24E-9659-2B21AD3FA9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3D408B5-DE3D-324A-B5C2-7907157765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7470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79B8542-E0AC-3944-BD08-73FED1CC32AF}"/>
              </a:ext>
            </a:extLst>
          </p:cNvPr>
          <p:cNvSpPr/>
          <p:nvPr userDrawn="1"/>
        </p:nvSpPr>
        <p:spPr>
          <a:xfrm>
            <a:off x="0" y="605223"/>
            <a:ext cx="12188825" cy="625277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BD52B7-30BF-3E46-8AF0-519EC9F96025}"/>
              </a:ext>
            </a:extLst>
          </p:cNvPr>
          <p:cNvSpPr/>
          <p:nvPr userDrawn="1"/>
        </p:nvSpPr>
        <p:spPr>
          <a:xfrm>
            <a:off x="6988629" y="6100354"/>
            <a:ext cx="5200196" cy="75764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A close-up of a piano&#10;&#10;Description automatically generated with low confidence">
            <a:extLst>
              <a:ext uri="{FF2B5EF4-FFF2-40B4-BE49-F238E27FC236}">
                <a16:creationId xmlns:a16="http://schemas.microsoft.com/office/drawing/2014/main" id="{AFF80BA3-FE4A-BD47-8F09-9A8CD35869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03773" y="549466"/>
            <a:ext cx="2785052" cy="6307641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14DCA6FF-7479-E045-851F-2EE4B555F70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56868" y="3774722"/>
            <a:ext cx="4156857" cy="1045083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subhead</a:t>
            </a:r>
          </a:p>
        </p:txBody>
      </p:sp>
      <p:sp>
        <p:nvSpPr>
          <p:cNvPr id="17" name="Text Placeholder 23">
            <a:extLst>
              <a:ext uri="{FF2B5EF4-FFF2-40B4-BE49-F238E27FC236}">
                <a16:creationId xmlns:a16="http://schemas.microsoft.com/office/drawing/2014/main" id="{9FFA8C61-AF78-0F41-ACDE-C41AEBB4DB6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97726" y="2180217"/>
            <a:ext cx="4215999" cy="1451650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FontTx/>
              <a:buNone/>
              <a:defRPr sz="2800" b="1" i="0" cap="all" spc="20" baseline="0">
                <a:solidFill>
                  <a:schemeClr val="tx2"/>
                </a:solidFill>
              </a:defRPr>
            </a:lvl1pPr>
            <a:lvl2pPr>
              <a:defRPr sz="2800" b="1" i="0" cap="all" spc="20" baseline="0">
                <a:solidFill>
                  <a:schemeClr val="tx2"/>
                </a:solidFill>
              </a:defRPr>
            </a:lvl2pPr>
            <a:lvl3pPr>
              <a:defRPr sz="2800" b="1" i="0" cap="all" spc="20" baseline="0">
                <a:solidFill>
                  <a:schemeClr val="tx2"/>
                </a:solidFill>
              </a:defRPr>
            </a:lvl3pPr>
            <a:lvl4pPr>
              <a:defRPr sz="2800" b="1" i="0" cap="all" spc="20" baseline="0">
                <a:solidFill>
                  <a:schemeClr val="tx2"/>
                </a:solidFill>
              </a:defRPr>
            </a:lvl4pPr>
            <a:lvl5pPr>
              <a:defRPr sz="2800" b="1" i="0" cap="all" spc="2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2242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3070735-1918-544F-A590-D4307466A83C}"/>
              </a:ext>
            </a:extLst>
          </p:cNvPr>
          <p:cNvSpPr txBox="1"/>
          <p:nvPr userDrawn="1"/>
        </p:nvSpPr>
        <p:spPr>
          <a:xfrm>
            <a:off x="965200" y="664464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54763178-6401-F140-9B8E-B11D6FBCE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CE65D962-2C8F-CA41-9AE3-0048D6E662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595DD1F9-35CB-2206-99D3-E7B0950B6B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31177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40631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412940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E9B24A59-CFDC-7C46-B745-E73888C436E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819DCC-D67D-7F4C-BEB0-CB865AEC0F71}"/>
              </a:ext>
            </a:extLst>
          </p:cNvPr>
          <p:cNvSpPr txBox="1"/>
          <p:nvPr userDrawn="1"/>
        </p:nvSpPr>
        <p:spPr>
          <a:xfrm>
            <a:off x="7623672" y="-308472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097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B8752-7F91-3140-BE93-1897D2648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328E32-166D-2C49-A211-8E6C332BDE3D}"/>
              </a:ext>
            </a:extLst>
          </p:cNvPr>
          <p:cNvSpPr/>
          <p:nvPr userDrawn="1"/>
        </p:nvSpPr>
        <p:spPr>
          <a:xfrm>
            <a:off x="10177670" y="6436744"/>
            <a:ext cx="1470991" cy="36512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Logo&#10;&#10;Description automatically generated">
            <a:extLst>
              <a:ext uri="{FF2B5EF4-FFF2-40B4-BE49-F238E27FC236}">
                <a16:creationId xmlns:a16="http://schemas.microsoft.com/office/drawing/2014/main" id="{FFBB3BAD-017E-DB7E-89BA-F9425A2CF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3306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A0A136-E8B0-2E46-A0E8-E7E24AF77516}"/>
              </a:ext>
            </a:extLst>
          </p:cNvPr>
          <p:cNvSpPr/>
          <p:nvPr userDrawn="1"/>
        </p:nvSpPr>
        <p:spPr>
          <a:xfrm>
            <a:off x="7705676" y="0"/>
            <a:ext cx="4483149" cy="6359525"/>
          </a:xfrm>
          <a:custGeom>
            <a:avLst/>
            <a:gdLst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0 w 4329615"/>
              <a:gd name="connsiteY3" fmla="*/ 6359525 h 6359525"/>
              <a:gd name="connsiteX4" fmla="*/ 0 w 4329615"/>
              <a:gd name="connsiteY4" fmla="*/ 0 h 6359525"/>
              <a:gd name="connsiteX0" fmla="*/ 0 w 4329615"/>
              <a:gd name="connsiteY0" fmla="*/ 0 h 6359525"/>
              <a:gd name="connsiteX1" fmla="*/ 4329615 w 4329615"/>
              <a:gd name="connsiteY1" fmla="*/ 0 h 6359525"/>
              <a:gd name="connsiteX2" fmla="*/ 4329615 w 4329615"/>
              <a:gd name="connsiteY2" fmla="*/ 6359525 h 6359525"/>
              <a:gd name="connsiteX3" fmla="*/ 2500131 w 4329615"/>
              <a:gd name="connsiteY3" fmla="*/ 6359525 h 6359525"/>
              <a:gd name="connsiteX4" fmla="*/ 0 w 4329615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9615" h="6359525">
                <a:moveTo>
                  <a:pt x="0" y="0"/>
                </a:moveTo>
                <a:lnTo>
                  <a:pt x="4329615" y="0"/>
                </a:lnTo>
                <a:lnTo>
                  <a:pt x="4329615" y="6359525"/>
                </a:lnTo>
                <a:lnTo>
                  <a:pt x="2500131" y="635952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ED17C3-FE64-5745-AF3B-C36FE18F9352}"/>
              </a:ext>
            </a:extLst>
          </p:cNvPr>
          <p:cNvSpPr/>
          <p:nvPr userDrawn="1"/>
        </p:nvSpPr>
        <p:spPr>
          <a:xfrm>
            <a:off x="6094412" y="-11574"/>
            <a:ext cx="6094413" cy="6371099"/>
          </a:xfrm>
          <a:custGeom>
            <a:avLst/>
            <a:gdLst>
              <a:gd name="connsiteX0" fmla="*/ 0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0 w 6094413"/>
              <a:gd name="connsiteY4" fmla="*/ 0 h 6359525"/>
              <a:gd name="connsiteX0" fmla="*/ 282422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824223 w 6094413"/>
              <a:gd name="connsiteY4" fmla="*/ 0 h 6359525"/>
              <a:gd name="connsiteX0" fmla="*/ 2696902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96902 w 6094413"/>
              <a:gd name="connsiteY4" fmla="*/ 11575 h 6359525"/>
              <a:gd name="connsiteX0" fmla="*/ 2604304 w 6094413"/>
              <a:gd name="connsiteY0" fmla="*/ 2315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04304 w 6094413"/>
              <a:gd name="connsiteY4" fmla="*/ 23150 h 6359525"/>
              <a:gd name="connsiteX0" fmla="*/ 2627453 w 6094413"/>
              <a:gd name="connsiteY0" fmla="*/ 0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27453 w 6094413"/>
              <a:gd name="connsiteY4" fmla="*/ 0 h 6359525"/>
              <a:gd name="connsiteX0" fmla="*/ 2615879 w 6094413"/>
              <a:gd name="connsiteY0" fmla="*/ 11575 h 6359525"/>
              <a:gd name="connsiteX1" fmla="*/ 6094413 w 6094413"/>
              <a:gd name="connsiteY1" fmla="*/ 0 h 6359525"/>
              <a:gd name="connsiteX2" fmla="*/ 6094413 w 6094413"/>
              <a:gd name="connsiteY2" fmla="*/ 6359525 h 6359525"/>
              <a:gd name="connsiteX3" fmla="*/ 0 w 6094413"/>
              <a:gd name="connsiteY3" fmla="*/ 6359525 h 6359525"/>
              <a:gd name="connsiteX4" fmla="*/ 2615879 w 6094413"/>
              <a:gd name="connsiteY4" fmla="*/ 11575 h 6359525"/>
              <a:gd name="connsiteX0" fmla="*/ 2627454 w 6094413"/>
              <a:gd name="connsiteY0" fmla="*/ 0 h 6371099"/>
              <a:gd name="connsiteX1" fmla="*/ 6094413 w 6094413"/>
              <a:gd name="connsiteY1" fmla="*/ 11574 h 6371099"/>
              <a:gd name="connsiteX2" fmla="*/ 6094413 w 6094413"/>
              <a:gd name="connsiteY2" fmla="*/ 6371099 h 6371099"/>
              <a:gd name="connsiteX3" fmla="*/ 0 w 6094413"/>
              <a:gd name="connsiteY3" fmla="*/ 6371099 h 6371099"/>
              <a:gd name="connsiteX4" fmla="*/ 2627454 w 6094413"/>
              <a:gd name="connsiteY4" fmla="*/ 0 h 637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4413" h="6371099">
                <a:moveTo>
                  <a:pt x="2627454" y="0"/>
                </a:moveTo>
                <a:lnTo>
                  <a:pt x="6094413" y="11574"/>
                </a:lnTo>
                <a:lnTo>
                  <a:pt x="6094413" y="6371099"/>
                </a:lnTo>
                <a:lnTo>
                  <a:pt x="0" y="6371099"/>
                </a:lnTo>
                <a:lnTo>
                  <a:pt x="2627454" y="0"/>
                </a:lnTo>
                <a:close/>
              </a:path>
            </a:pathLst>
          </a:custGeom>
          <a:solidFill>
            <a:schemeClr val="accent3">
              <a:alpha val="21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39114" y="592463"/>
            <a:ext cx="5982547" cy="8986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8098" y="1171319"/>
            <a:ext cx="528750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 b="1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D580798-3FDB-E948-915E-B3A03B20C09C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1472" y="1875509"/>
            <a:ext cx="5294128" cy="420500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400" baseline="0"/>
            </a:lvl1pPr>
            <a:lvl2pPr marL="457200" indent="0">
              <a:buFontTx/>
              <a:buNone/>
              <a:defRPr sz="1400" baseline="0"/>
            </a:lvl2pPr>
            <a:lvl3pPr marL="914400" indent="0">
              <a:buFontTx/>
              <a:buNone/>
              <a:defRPr sz="1400" baseline="0"/>
            </a:lvl3pPr>
            <a:lvl4pPr marL="1371600" indent="0">
              <a:buFontTx/>
              <a:buNone/>
              <a:defRPr sz="1400" baseline="0"/>
            </a:lvl4pPr>
            <a:lvl5pPr marL="1828800" indent="0">
              <a:buFontTx/>
              <a:buNone/>
              <a:defRPr sz="1400" baseline="0"/>
            </a:lvl5pPr>
          </a:lstStyle>
          <a:p>
            <a:pPr lvl="0"/>
            <a:r>
              <a:rPr lang="en-US" dirty="0"/>
              <a:t>Click to edit Body Copy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11">
            <a:extLst>
              <a:ext uri="{FF2B5EF4-FFF2-40B4-BE49-F238E27FC236}">
                <a16:creationId xmlns:a16="http://schemas.microsoft.com/office/drawing/2014/main" id="{4CCD5CFF-A76A-734A-A054-2C90061C73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2">
            <a:extLst>
              <a:ext uri="{FF2B5EF4-FFF2-40B4-BE49-F238E27FC236}">
                <a16:creationId xmlns:a16="http://schemas.microsoft.com/office/drawing/2014/main" id="{D32EA0EE-EF79-9543-9B98-8D4C6F2FA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E770B600-1C4A-3F49-A73C-49C5AFD591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8524"/>
            <a:ext cx="5294128" cy="22763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AA240C0C-96E3-E548-B722-32FD0DE3458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519612" y="0"/>
            <a:ext cx="5669213" cy="6359525"/>
          </a:xfrm>
          <a:custGeom>
            <a:avLst/>
            <a:gdLst>
              <a:gd name="connsiteX0" fmla="*/ 0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0 w 4730750"/>
              <a:gd name="connsiteY4" fmla="*/ 0 h 6359525"/>
              <a:gd name="connsiteX0" fmla="*/ 2562726 w 4730750"/>
              <a:gd name="connsiteY0" fmla="*/ 0 h 6359525"/>
              <a:gd name="connsiteX1" fmla="*/ 4730750 w 4730750"/>
              <a:gd name="connsiteY1" fmla="*/ 0 h 6359525"/>
              <a:gd name="connsiteX2" fmla="*/ 4730750 w 4730750"/>
              <a:gd name="connsiteY2" fmla="*/ 6359525 h 6359525"/>
              <a:gd name="connsiteX3" fmla="*/ 0 w 4730750"/>
              <a:gd name="connsiteY3" fmla="*/ 6359525 h 6359525"/>
              <a:gd name="connsiteX4" fmla="*/ 2562726 w 4730750"/>
              <a:gd name="connsiteY4" fmla="*/ 0 h 6359525"/>
              <a:gd name="connsiteX0" fmla="*/ 2562726 w 5657181"/>
              <a:gd name="connsiteY0" fmla="*/ 0 h 6359525"/>
              <a:gd name="connsiteX1" fmla="*/ 5657181 w 5657181"/>
              <a:gd name="connsiteY1" fmla="*/ 0 h 6359525"/>
              <a:gd name="connsiteX2" fmla="*/ 4730750 w 5657181"/>
              <a:gd name="connsiteY2" fmla="*/ 6359525 h 6359525"/>
              <a:gd name="connsiteX3" fmla="*/ 0 w 5657181"/>
              <a:gd name="connsiteY3" fmla="*/ 6359525 h 6359525"/>
              <a:gd name="connsiteX4" fmla="*/ 2562726 w 5657181"/>
              <a:gd name="connsiteY4" fmla="*/ 0 h 6359525"/>
              <a:gd name="connsiteX0" fmla="*/ 2562726 w 5669213"/>
              <a:gd name="connsiteY0" fmla="*/ 0 h 6359525"/>
              <a:gd name="connsiteX1" fmla="*/ 5657181 w 5669213"/>
              <a:gd name="connsiteY1" fmla="*/ 0 h 6359525"/>
              <a:gd name="connsiteX2" fmla="*/ 5669213 w 5669213"/>
              <a:gd name="connsiteY2" fmla="*/ 6359525 h 6359525"/>
              <a:gd name="connsiteX3" fmla="*/ 0 w 5669213"/>
              <a:gd name="connsiteY3" fmla="*/ 6359525 h 6359525"/>
              <a:gd name="connsiteX4" fmla="*/ 2562726 w 5669213"/>
              <a:gd name="connsiteY4" fmla="*/ 0 h 635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69213" h="6359525">
                <a:moveTo>
                  <a:pt x="2562726" y="0"/>
                </a:moveTo>
                <a:lnTo>
                  <a:pt x="5657181" y="0"/>
                </a:lnTo>
                <a:cubicBezTo>
                  <a:pt x="5661192" y="2119842"/>
                  <a:pt x="5665202" y="4239683"/>
                  <a:pt x="5669213" y="6359525"/>
                </a:cubicBezTo>
                <a:lnTo>
                  <a:pt x="0" y="6359525"/>
                </a:lnTo>
                <a:lnTo>
                  <a:pt x="2562726" y="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A33319B-5095-F149-AF99-E8503A1B7EB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</p:spTree>
    <p:extLst>
      <p:ext uri="{BB962C8B-B14F-4D97-AF65-F5344CB8AC3E}">
        <p14:creationId xmlns:p14="http://schemas.microsoft.com/office/powerpoint/2010/main" val="579371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C8EF7A95-6534-B84D-8221-997BEA642F54}"/>
              </a:ext>
            </a:extLst>
          </p:cNvPr>
          <p:cNvSpPr/>
          <p:nvPr userDrawn="1"/>
        </p:nvSpPr>
        <p:spPr>
          <a:xfrm>
            <a:off x="7058195" y="-3679"/>
            <a:ext cx="5133873" cy="6351658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5407328"/>
              <a:gd name="connsiteY0" fmla="*/ 0 h 6351658"/>
              <a:gd name="connsiteX1" fmla="*/ 5407328 w 5407328"/>
              <a:gd name="connsiteY1" fmla="*/ 0 h 6351658"/>
              <a:gd name="connsiteX2" fmla="*/ 4674161 w 5407328"/>
              <a:gd name="connsiteY2" fmla="*/ 6339782 h 6351658"/>
              <a:gd name="connsiteX3" fmla="*/ 0 w 5407328"/>
              <a:gd name="connsiteY3" fmla="*/ 6351658 h 6351658"/>
              <a:gd name="connsiteX4" fmla="*/ 2589068 w 5407328"/>
              <a:gd name="connsiteY4" fmla="*/ 0 h 6351658"/>
              <a:gd name="connsiteX0" fmla="*/ 2589068 w 5407328"/>
              <a:gd name="connsiteY0" fmla="*/ 0 h 6362931"/>
              <a:gd name="connsiteX1" fmla="*/ 5407328 w 5407328"/>
              <a:gd name="connsiteY1" fmla="*/ 0 h 6362931"/>
              <a:gd name="connsiteX2" fmla="*/ 5382571 w 5407328"/>
              <a:gd name="connsiteY2" fmla="*/ 6362931 h 6362931"/>
              <a:gd name="connsiteX3" fmla="*/ 0 w 5407328"/>
              <a:gd name="connsiteY3" fmla="*/ 6351658 h 6362931"/>
              <a:gd name="connsiteX4" fmla="*/ 2589068 w 5407328"/>
              <a:gd name="connsiteY4" fmla="*/ 0 h 6362931"/>
              <a:gd name="connsiteX0" fmla="*/ 2589068 w 5410605"/>
              <a:gd name="connsiteY0" fmla="*/ 0 h 6362931"/>
              <a:gd name="connsiteX1" fmla="*/ 5407328 w 5410605"/>
              <a:gd name="connsiteY1" fmla="*/ 0 h 6362931"/>
              <a:gd name="connsiteX2" fmla="*/ 5408333 w 5410605"/>
              <a:gd name="connsiteY2" fmla="*/ 6362931 h 6362931"/>
              <a:gd name="connsiteX3" fmla="*/ 0 w 5410605"/>
              <a:gd name="connsiteY3" fmla="*/ 6351658 h 6362931"/>
              <a:gd name="connsiteX4" fmla="*/ 2589068 w 5410605"/>
              <a:gd name="connsiteY4" fmla="*/ 0 h 6362931"/>
              <a:gd name="connsiteX0" fmla="*/ 2589068 w 5407328"/>
              <a:gd name="connsiteY0" fmla="*/ 0 h 6374506"/>
              <a:gd name="connsiteX1" fmla="*/ 5407328 w 5407328"/>
              <a:gd name="connsiteY1" fmla="*/ 0 h 6374506"/>
              <a:gd name="connsiteX2" fmla="*/ 5382573 w 5407328"/>
              <a:gd name="connsiteY2" fmla="*/ 6374506 h 6374506"/>
              <a:gd name="connsiteX3" fmla="*/ 0 w 5407328"/>
              <a:gd name="connsiteY3" fmla="*/ 6351658 h 6374506"/>
              <a:gd name="connsiteX4" fmla="*/ 2589068 w 5407328"/>
              <a:gd name="connsiteY4" fmla="*/ 0 h 6374506"/>
              <a:gd name="connsiteX0" fmla="*/ 2589068 w 5695479"/>
              <a:gd name="connsiteY0" fmla="*/ 0 h 6374506"/>
              <a:gd name="connsiteX1" fmla="*/ 5695479 w 5695479"/>
              <a:gd name="connsiteY1" fmla="*/ 8092 h 6374506"/>
              <a:gd name="connsiteX2" fmla="*/ 5382573 w 5695479"/>
              <a:gd name="connsiteY2" fmla="*/ 6374506 h 6374506"/>
              <a:gd name="connsiteX3" fmla="*/ 0 w 5695479"/>
              <a:gd name="connsiteY3" fmla="*/ 6351658 h 6374506"/>
              <a:gd name="connsiteX4" fmla="*/ 2589068 w 5695479"/>
              <a:gd name="connsiteY4" fmla="*/ 0 h 6374506"/>
              <a:gd name="connsiteX0" fmla="*/ 2589068 w 5708294"/>
              <a:gd name="connsiteY0" fmla="*/ 0 h 6366414"/>
              <a:gd name="connsiteX1" fmla="*/ 5695479 w 5708294"/>
              <a:gd name="connsiteY1" fmla="*/ 8092 h 6366414"/>
              <a:gd name="connsiteX2" fmla="*/ 5706744 w 5708294"/>
              <a:gd name="connsiteY2" fmla="*/ 6366414 h 6366414"/>
              <a:gd name="connsiteX3" fmla="*/ 0 w 5708294"/>
              <a:gd name="connsiteY3" fmla="*/ 6351658 h 6366414"/>
              <a:gd name="connsiteX4" fmla="*/ 2589068 w 5708294"/>
              <a:gd name="connsiteY4" fmla="*/ 0 h 6366414"/>
              <a:gd name="connsiteX0" fmla="*/ 2589068 w 5708294"/>
              <a:gd name="connsiteY0" fmla="*/ 0 h 6361188"/>
              <a:gd name="connsiteX1" fmla="*/ 5695479 w 5708294"/>
              <a:gd name="connsiteY1" fmla="*/ 8092 h 6361188"/>
              <a:gd name="connsiteX2" fmla="*/ 5706744 w 5708294"/>
              <a:gd name="connsiteY2" fmla="*/ 6361188 h 6361188"/>
              <a:gd name="connsiteX3" fmla="*/ 0 w 5708294"/>
              <a:gd name="connsiteY3" fmla="*/ 6351658 h 6361188"/>
              <a:gd name="connsiteX4" fmla="*/ 2589068 w 5708294"/>
              <a:gd name="connsiteY4" fmla="*/ 0 h 6361188"/>
              <a:gd name="connsiteX0" fmla="*/ 2589068 w 5708294"/>
              <a:gd name="connsiteY0" fmla="*/ 0 h 6351658"/>
              <a:gd name="connsiteX1" fmla="*/ 5695479 w 5708294"/>
              <a:gd name="connsiteY1" fmla="*/ 8092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08294"/>
              <a:gd name="connsiteY0" fmla="*/ 0 h 6351658"/>
              <a:gd name="connsiteX1" fmla="*/ 5695479 w 5708294"/>
              <a:gd name="connsiteY1" fmla="*/ 13317 h 6351658"/>
              <a:gd name="connsiteX2" fmla="*/ 5706744 w 5708294"/>
              <a:gd name="connsiteY2" fmla="*/ 6350738 h 6351658"/>
              <a:gd name="connsiteX3" fmla="*/ 0 w 5708294"/>
              <a:gd name="connsiteY3" fmla="*/ 6351658 h 6351658"/>
              <a:gd name="connsiteX4" fmla="*/ 2589068 w 5708294"/>
              <a:gd name="connsiteY4" fmla="*/ 0 h 6351658"/>
              <a:gd name="connsiteX0" fmla="*/ 2589068 w 5712922"/>
              <a:gd name="connsiteY0" fmla="*/ 0 h 6351658"/>
              <a:gd name="connsiteX1" fmla="*/ 5712922 w 5712922"/>
              <a:gd name="connsiteY1" fmla="*/ 8092 h 6351658"/>
              <a:gd name="connsiteX2" fmla="*/ 5706744 w 5712922"/>
              <a:gd name="connsiteY2" fmla="*/ 6350738 h 6351658"/>
              <a:gd name="connsiteX3" fmla="*/ 0 w 5712922"/>
              <a:gd name="connsiteY3" fmla="*/ 6351658 h 6351658"/>
              <a:gd name="connsiteX4" fmla="*/ 2589068 w 5712922"/>
              <a:gd name="connsiteY4" fmla="*/ 0 h 6351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12922" h="6351658">
                <a:moveTo>
                  <a:pt x="2589068" y="0"/>
                </a:moveTo>
                <a:lnTo>
                  <a:pt x="5712922" y="8092"/>
                </a:lnTo>
                <a:cubicBezTo>
                  <a:pt x="5704670" y="2129069"/>
                  <a:pt x="5714996" y="4229761"/>
                  <a:pt x="5706744" y="6350738"/>
                </a:cubicBezTo>
                <a:lnTo>
                  <a:pt x="0" y="6351658"/>
                </a:lnTo>
                <a:lnTo>
                  <a:pt x="258906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8" name="Freeform 37">
            <a:extLst>
              <a:ext uri="{FF2B5EF4-FFF2-40B4-BE49-F238E27FC236}">
                <a16:creationId xmlns:a16="http://schemas.microsoft.com/office/drawing/2014/main" id="{6B7A8E25-AF99-774C-8F3E-1A37080DFB20}"/>
              </a:ext>
            </a:extLst>
          </p:cNvPr>
          <p:cNvSpPr/>
          <p:nvPr userDrawn="1"/>
        </p:nvSpPr>
        <p:spPr>
          <a:xfrm flipV="1">
            <a:off x="7475503" y="-1"/>
            <a:ext cx="4713322" cy="6339475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5253942"/>
              <a:gd name="connsiteY0" fmla="*/ 12192 h 6363850"/>
              <a:gd name="connsiteX1" fmla="*/ 4923107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53942"/>
              <a:gd name="connsiteY0" fmla="*/ 12192 h 6363850"/>
              <a:gd name="connsiteX1" fmla="*/ 5219352 w 5253942"/>
              <a:gd name="connsiteY1" fmla="*/ 0 h 6363850"/>
              <a:gd name="connsiteX2" fmla="*/ 5253942 w 5253942"/>
              <a:gd name="connsiteY2" fmla="*/ 6351974 h 6363850"/>
              <a:gd name="connsiteX3" fmla="*/ 0 w 5253942"/>
              <a:gd name="connsiteY3" fmla="*/ 6363850 h 6363850"/>
              <a:gd name="connsiteX4" fmla="*/ 2589068 w 5253942"/>
              <a:gd name="connsiteY4" fmla="*/ 12192 h 6363850"/>
              <a:gd name="connsiteX0" fmla="*/ 2589068 w 5244937"/>
              <a:gd name="connsiteY0" fmla="*/ 121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89068 w 5244937"/>
              <a:gd name="connsiteY4" fmla="*/ 12192 h 6363850"/>
              <a:gd name="connsiteX0" fmla="*/ 2565811 w 5244937"/>
              <a:gd name="connsiteY0" fmla="*/ 33092 h 6363850"/>
              <a:gd name="connsiteX1" fmla="*/ 5219352 w 5244937"/>
              <a:gd name="connsiteY1" fmla="*/ 0 h 6363850"/>
              <a:gd name="connsiteX2" fmla="*/ 5244937 w 5244937"/>
              <a:gd name="connsiteY2" fmla="*/ 6360066 h 6363850"/>
              <a:gd name="connsiteX3" fmla="*/ 0 w 5244937"/>
              <a:gd name="connsiteY3" fmla="*/ 6363850 h 6363850"/>
              <a:gd name="connsiteX4" fmla="*/ 2565811 w 5244937"/>
              <a:gd name="connsiteY4" fmla="*/ 33092 h 6363850"/>
              <a:gd name="connsiteX0" fmla="*/ 2565811 w 5244937"/>
              <a:gd name="connsiteY0" fmla="*/ 1741 h 6332499"/>
              <a:gd name="connsiteX1" fmla="*/ 5225167 w 5244937"/>
              <a:gd name="connsiteY1" fmla="*/ 0 h 6332499"/>
              <a:gd name="connsiteX2" fmla="*/ 5244937 w 5244937"/>
              <a:gd name="connsiteY2" fmla="*/ 6328715 h 6332499"/>
              <a:gd name="connsiteX3" fmla="*/ 0 w 5244937"/>
              <a:gd name="connsiteY3" fmla="*/ 6332499 h 6332499"/>
              <a:gd name="connsiteX4" fmla="*/ 2565811 w 5244937"/>
              <a:gd name="connsiteY4" fmla="*/ 1741 h 6332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44937" h="6332499">
                <a:moveTo>
                  <a:pt x="2565811" y="1741"/>
                </a:moveTo>
                <a:lnTo>
                  <a:pt x="5225167" y="0"/>
                </a:lnTo>
                <a:cubicBezTo>
                  <a:pt x="5232633" y="2113261"/>
                  <a:pt x="5237471" y="4215454"/>
                  <a:pt x="5244937" y="6328715"/>
                </a:cubicBezTo>
                <a:lnTo>
                  <a:pt x="0" y="6332499"/>
                </a:lnTo>
                <a:lnTo>
                  <a:pt x="2565811" y="174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6E677E3E-7702-4F49-8442-1F0A433AD6D5}"/>
              </a:ext>
            </a:extLst>
          </p:cNvPr>
          <p:cNvSpPr/>
          <p:nvPr userDrawn="1"/>
        </p:nvSpPr>
        <p:spPr>
          <a:xfrm rot="10800000" flipH="1" flipV="1">
            <a:off x="11460269" y="4454066"/>
            <a:ext cx="785677" cy="1892081"/>
          </a:xfrm>
          <a:custGeom>
            <a:avLst/>
            <a:gdLst>
              <a:gd name="connsiteX0" fmla="*/ 2589068 w 5467046"/>
              <a:gd name="connsiteY0" fmla="*/ 0 h 6351658"/>
              <a:gd name="connsiteX1" fmla="*/ 5467046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5467046"/>
              <a:gd name="connsiteY0" fmla="*/ 0 h 6351658"/>
              <a:gd name="connsiteX1" fmla="*/ 4634517 w 5467046"/>
              <a:gd name="connsiteY1" fmla="*/ 0 h 6351658"/>
              <a:gd name="connsiteX2" fmla="*/ 5467046 w 5467046"/>
              <a:gd name="connsiteY2" fmla="*/ 6351658 h 6351658"/>
              <a:gd name="connsiteX3" fmla="*/ 0 w 5467046"/>
              <a:gd name="connsiteY3" fmla="*/ 6351658 h 6351658"/>
              <a:gd name="connsiteX4" fmla="*/ 2589068 w 5467046"/>
              <a:gd name="connsiteY4" fmla="*/ 0 h 6351658"/>
              <a:gd name="connsiteX0" fmla="*/ 2589068 w 4674161"/>
              <a:gd name="connsiteY0" fmla="*/ 0 h 6351658"/>
              <a:gd name="connsiteX1" fmla="*/ 4634517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674161"/>
              <a:gd name="connsiteY0" fmla="*/ 0 h 6351658"/>
              <a:gd name="connsiteX1" fmla="*/ 4651764 w 4674161"/>
              <a:gd name="connsiteY1" fmla="*/ 0 h 6351658"/>
              <a:gd name="connsiteX2" fmla="*/ 4674161 w 4674161"/>
              <a:gd name="connsiteY2" fmla="*/ 6339782 h 6351658"/>
              <a:gd name="connsiteX3" fmla="*/ 0 w 4674161"/>
              <a:gd name="connsiteY3" fmla="*/ 6351658 h 6351658"/>
              <a:gd name="connsiteX4" fmla="*/ 2589068 w 4674161"/>
              <a:gd name="connsiteY4" fmla="*/ 0 h 6351658"/>
              <a:gd name="connsiteX0" fmla="*/ 2589068 w 4923262"/>
              <a:gd name="connsiteY0" fmla="*/ 12192 h 6363850"/>
              <a:gd name="connsiteX1" fmla="*/ 4923107 w 4923262"/>
              <a:gd name="connsiteY1" fmla="*/ 0 h 6363850"/>
              <a:gd name="connsiteX2" fmla="*/ 4674161 w 4923262"/>
              <a:gd name="connsiteY2" fmla="*/ 6351974 h 6363850"/>
              <a:gd name="connsiteX3" fmla="*/ 0 w 4923262"/>
              <a:gd name="connsiteY3" fmla="*/ 6363850 h 6363850"/>
              <a:gd name="connsiteX4" fmla="*/ 2589068 w 4923262"/>
              <a:gd name="connsiteY4" fmla="*/ 12192 h 6363850"/>
              <a:gd name="connsiteX0" fmla="*/ 2589068 w 4931937"/>
              <a:gd name="connsiteY0" fmla="*/ 12192 h 6363850"/>
              <a:gd name="connsiteX1" fmla="*/ 4923107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4931937"/>
              <a:gd name="connsiteY0" fmla="*/ 12192 h 6363850"/>
              <a:gd name="connsiteX1" fmla="*/ 2645751 w 4931937"/>
              <a:gd name="connsiteY1" fmla="*/ 0 h 6363850"/>
              <a:gd name="connsiteX2" fmla="*/ 4931937 w 4931937"/>
              <a:gd name="connsiteY2" fmla="*/ 6351974 h 6363850"/>
              <a:gd name="connsiteX3" fmla="*/ 0 w 4931937"/>
              <a:gd name="connsiteY3" fmla="*/ 6363850 h 6363850"/>
              <a:gd name="connsiteX4" fmla="*/ 2589068 w 4931937"/>
              <a:gd name="connsiteY4" fmla="*/ 12192 h 6363850"/>
              <a:gd name="connsiteX0" fmla="*/ 2589068 w 2820389"/>
              <a:gd name="connsiteY0" fmla="*/ 12192 h 6363850"/>
              <a:gd name="connsiteX1" fmla="*/ 2645751 w 2820389"/>
              <a:gd name="connsiteY1" fmla="*/ 0 h 6363850"/>
              <a:gd name="connsiteX2" fmla="*/ 2700130 w 2820389"/>
              <a:gd name="connsiteY2" fmla="*/ 6351976 h 6363850"/>
              <a:gd name="connsiteX3" fmla="*/ 0 w 2820389"/>
              <a:gd name="connsiteY3" fmla="*/ 6363850 h 6363850"/>
              <a:gd name="connsiteX4" fmla="*/ 2589068 w 2820389"/>
              <a:gd name="connsiteY4" fmla="*/ 12192 h 6363850"/>
              <a:gd name="connsiteX0" fmla="*/ 2706189 w 2924043"/>
              <a:gd name="connsiteY0" fmla="*/ 12193 h 6363850"/>
              <a:gd name="connsiteX1" fmla="*/ 2645751 w 2924043"/>
              <a:gd name="connsiteY1" fmla="*/ 0 h 6363850"/>
              <a:gd name="connsiteX2" fmla="*/ 2700130 w 2924043"/>
              <a:gd name="connsiteY2" fmla="*/ 6351976 h 6363850"/>
              <a:gd name="connsiteX3" fmla="*/ 0 w 2924043"/>
              <a:gd name="connsiteY3" fmla="*/ 6363850 h 6363850"/>
              <a:gd name="connsiteX4" fmla="*/ 2706189 w 2924043"/>
              <a:gd name="connsiteY4" fmla="*/ 12193 h 6363850"/>
              <a:gd name="connsiteX0" fmla="*/ 2706189 w 2935146"/>
              <a:gd name="connsiteY0" fmla="*/ 369 h 6352026"/>
              <a:gd name="connsiteX1" fmla="*/ 2743353 w 2935146"/>
              <a:gd name="connsiteY1" fmla="*/ 23262 h 6352026"/>
              <a:gd name="connsiteX2" fmla="*/ 2700130 w 2935146"/>
              <a:gd name="connsiteY2" fmla="*/ 6340152 h 6352026"/>
              <a:gd name="connsiteX3" fmla="*/ 0 w 2935146"/>
              <a:gd name="connsiteY3" fmla="*/ 6352026 h 6352026"/>
              <a:gd name="connsiteX4" fmla="*/ 2706189 w 2935146"/>
              <a:gd name="connsiteY4" fmla="*/ 369 h 6352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5146" h="6352026">
                <a:moveTo>
                  <a:pt x="2706189" y="369"/>
                </a:moveTo>
                <a:cubicBezTo>
                  <a:pt x="3484202" y="-3695"/>
                  <a:pt x="1965340" y="27326"/>
                  <a:pt x="2743353" y="23262"/>
                </a:cubicBezTo>
                <a:cubicBezTo>
                  <a:pt x="2750819" y="2136523"/>
                  <a:pt x="2692664" y="4226891"/>
                  <a:pt x="2700130" y="6340152"/>
                </a:cubicBezTo>
                <a:lnTo>
                  <a:pt x="0" y="6352026"/>
                </a:lnTo>
                <a:cubicBezTo>
                  <a:pt x="863023" y="4234807"/>
                  <a:pt x="1843166" y="2117588"/>
                  <a:pt x="2706189" y="36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178923" y="1701452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28050" y="202223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47050" y="287174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28050" y="3301652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47050" y="4124231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8050" y="4556747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23250" y="5367162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496F0-B106-2742-BF61-52EFBB5C78E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81039" y="1749879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995616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20">
            <a:extLst>
              <a:ext uri="{FF2B5EF4-FFF2-40B4-BE49-F238E27FC236}">
                <a16:creationId xmlns:a16="http://schemas.microsoft.com/office/drawing/2014/main" id="{4D02A95C-2CD6-BF4A-A782-B2EE5ADA4401}"/>
              </a:ext>
            </a:extLst>
          </p:cNvPr>
          <p:cNvSpPr/>
          <p:nvPr userDrawn="1"/>
        </p:nvSpPr>
        <p:spPr>
          <a:xfrm>
            <a:off x="7022652" y="0"/>
            <a:ext cx="5179620" cy="6332739"/>
          </a:xfrm>
          <a:custGeom>
            <a:avLst/>
            <a:gdLst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0 w 5179620"/>
              <a:gd name="connsiteY3" fmla="*/ 6332739 h 6332739"/>
              <a:gd name="connsiteX4" fmla="*/ 0 w 5179620"/>
              <a:gd name="connsiteY4" fmla="*/ 0 h 6332739"/>
              <a:gd name="connsiteX0" fmla="*/ 0 w 5179620"/>
              <a:gd name="connsiteY0" fmla="*/ 0 h 6332739"/>
              <a:gd name="connsiteX1" fmla="*/ 5179620 w 5179620"/>
              <a:gd name="connsiteY1" fmla="*/ 0 h 6332739"/>
              <a:gd name="connsiteX2" fmla="*/ 5179620 w 5179620"/>
              <a:gd name="connsiteY2" fmla="*/ 6332739 h 6332739"/>
              <a:gd name="connsiteX3" fmla="*/ 1815353 w 5179620"/>
              <a:gd name="connsiteY3" fmla="*/ 6332739 h 6332739"/>
              <a:gd name="connsiteX4" fmla="*/ 0 w 5179620"/>
              <a:gd name="connsiteY4" fmla="*/ 0 h 6332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79620" h="6332739">
                <a:moveTo>
                  <a:pt x="0" y="0"/>
                </a:moveTo>
                <a:lnTo>
                  <a:pt x="5179620" y="0"/>
                </a:lnTo>
                <a:lnTo>
                  <a:pt x="5179620" y="6332739"/>
                </a:lnTo>
                <a:lnTo>
                  <a:pt x="1815353" y="633273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74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A2245BF-93EF-2C41-8D2F-2F52A3EBF8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53" y="598739"/>
            <a:ext cx="5979259" cy="1074939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2BE4E9-AE58-7949-9426-94656B300E63}"/>
              </a:ext>
            </a:extLst>
          </p:cNvPr>
          <p:cNvSpPr txBox="1"/>
          <p:nvPr userDrawn="1"/>
        </p:nvSpPr>
        <p:spPr>
          <a:xfrm>
            <a:off x="1005840" y="6685280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  <p:sp>
        <p:nvSpPr>
          <p:cNvPr id="20" name="Slide Number Placeholder 11">
            <a:extLst>
              <a:ext uri="{FF2B5EF4-FFF2-40B4-BE49-F238E27FC236}">
                <a16:creationId xmlns:a16="http://schemas.microsoft.com/office/drawing/2014/main" id="{F8FA5003-193F-9241-9696-2574DBC16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12">
            <a:extLst>
              <a:ext uri="{FF2B5EF4-FFF2-40B4-BE49-F238E27FC236}">
                <a16:creationId xmlns:a16="http://schemas.microsoft.com/office/drawing/2014/main" id="{7B2596BC-7FB8-1745-9190-EEEB6E02B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52F81B2D-4C9D-E543-AE4D-507318CC95D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88975" y="3429000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3" name="Text Placeholder 33">
            <a:extLst>
              <a:ext uri="{FF2B5EF4-FFF2-40B4-BE49-F238E27FC236}">
                <a16:creationId xmlns:a16="http://schemas.microsoft.com/office/drawing/2014/main" id="{8B583C5D-B299-FD49-8B43-57CA0848A99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8975" y="2661602"/>
            <a:ext cx="6319838" cy="333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6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800" b="1">
                <a:solidFill>
                  <a:schemeClr val="accent2"/>
                </a:solidFill>
              </a:defRPr>
            </a:lvl2pPr>
            <a:lvl3pPr marL="914400" indent="0">
              <a:buNone/>
              <a:defRPr sz="1800" b="1">
                <a:solidFill>
                  <a:schemeClr val="accent2"/>
                </a:solidFill>
              </a:defRPr>
            </a:lvl3pPr>
            <a:lvl4pPr marL="1371600" indent="0">
              <a:buNone/>
              <a:defRPr sz="1800" b="1">
                <a:solidFill>
                  <a:schemeClr val="accent2"/>
                </a:solidFill>
              </a:defRPr>
            </a:lvl4pPr>
            <a:lvl5pPr marL="1828800" indent="0">
              <a:buNone/>
              <a:defRPr sz="18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OUR SOLUTION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AB8EC5CE-49EC-C642-8391-B61F5926F69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975" y="4861762"/>
            <a:ext cx="6313488" cy="990600"/>
          </a:xfrm>
          <a:prstGeom prst="rect">
            <a:avLst/>
          </a:prstGeom>
        </p:spPr>
        <p:txBody>
          <a:bodyPr/>
          <a:lstStyle>
            <a:lvl1pPr marL="233363" indent="-233363">
              <a:tabLst/>
              <a:defRPr sz="1300"/>
            </a:lvl1pPr>
            <a:lvl2pPr marL="233363" indent="-233363">
              <a:tabLst/>
              <a:defRPr sz="13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FEE6DEF8-DC8D-CB44-A3F3-B30135F3651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099494" y="1752600"/>
            <a:ext cx="2320822" cy="300037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32"/>
              </a:spcBef>
              <a:buFontTx/>
              <a:buNone/>
              <a:defRPr sz="1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600" baseline="0"/>
            </a:lvl2pPr>
            <a:lvl3pPr marL="914400" indent="0">
              <a:buFontTx/>
              <a:buNone/>
              <a:defRPr sz="1600" baseline="0"/>
            </a:lvl3pPr>
            <a:lvl4pPr marL="1371600" indent="0">
              <a:buFontTx/>
              <a:buNone/>
              <a:defRPr sz="1600" baseline="0"/>
            </a:lvl4pPr>
            <a:lvl5pPr marL="1828800" indent="0">
              <a:buFontTx/>
              <a:buNone/>
              <a:defRPr sz="1600" baseline="0"/>
            </a:lvl5pPr>
          </a:lstStyle>
          <a:p>
            <a:pPr marL="0" indent="0">
              <a:buNone/>
            </a:pPr>
            <a:r>
              <a:rPr lang="en-US" sz="1600" dirty="0"/>
              <a:t>RESULTS</a:t>
            </a:r>
            <a:endParaRPr lang="en-US" dirty="0"/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2479511-6384-C744-86B4-020DF2B784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448621" y="207338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FB324B84-8C58-9747-86FE-E85CCE0876C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7621" y="292288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FAE3FC88-2BFF-A946-89DF-E293727D348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8621" y="3352800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25E6DC22-4016-954B-A7B8-B6D68B7002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67621" y="4175379"/>
            <a:ext cx="33528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369C76B1-5990-0649-BF45-6FDADBEF67E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48621" y="4607895"/>
            <a:ext cx="2971800" cy="761148"/>
          </a:xfrm>
          <a:prstGeom prst="rect">
            <a:avLst/>
          </a:prstGeom>
        </p:spPr>
        <p:txBody>
          <a:bodyPr anchor="b"/>
          <a:lstStyle>
            <a:lvl1pPr marL="0" indent="0" algn="r">
              <a:buFontTx/>
              <a:buNone/>
              <a:defRPr sz="5000" b="1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$0.00%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DE0B211A-16B6-E943-98CB-FDD907C5F25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43821" y="5418310"/>
            <a:ext cx="3276600" cy="369332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RESULT DESCRIPTION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58C6A8DA-5CA7-BF4F-ADC1-3904643D981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389812" y="6437313"/>
            <a:ext cx="2133600" cy="365125"/>
          </a:xfrm>
          <a:prstGeom prst="rect">
            <a:avLst/>
          </a:prstGeom>
        </p:spPr>
        <p:txBody>
          <a:bodyPr anchor="ctr"/>
          <a:lstStyle>
            <a:lvl1pPr marL="0" indent="0">
              <a:buFontTx/>
              <a:buNone/>
              <a:defRPr sz="800"/>
            </a:lvl1pPr>
            <a:lvl2pPr marL="457200" indent="0">
              <a:buFontTx/>
              <a:buNone/>
              <a:defRPr sz="800"/>
            </a:lvl2pPr>
            <a:lvl3pPr marL="914400" indent="0">
              <a:buFontTx/>
              <a:buNone/>
              <a:defRPr sz="800"/>
            </a:lvl3pPr>
            <a:lvl4pPr marL="1371600" indent="0">
              <a:buFontTx/>
              <a:buNone/>
              <a:defRPr sz="800"/>
            </a:lvl4pPr>
            <a:lvl5pPr marL="18288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CASE STUDY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07C10CD-6D4F-354D-AE79-D19EA6E6989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86996" y="3063038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5EBB76F6-DE60-5341-9DC6-DFD7D244B8A2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86996" y="4495800"/>
            <a:ext cx="4238625" cy="2968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400" b="1" spc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Solution Name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8CED5C0B-DD83-D241-ADAF-2CA6921E479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7235" y="383517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0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9A58955C-FEC2-E94B-95B4-7D72C91A91E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511ECD17-7B9F-7F42-A2EC-5653813135F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95325" y="1736037"/>
            <a:ext cx="6313488" cy="835524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1400" baseline="0"/>
            </a:lvl1pPr>
          </a:lstStyle>
          <a:p>
            <a:pPr lvl="0"/>
            <a:r>
              <a:rPr lang="en-US" dirty="0"/>
              <a:t>Click to add 14 pt. text</a:t>
            </a:r>
          </a:p>
        </p:txBody>
      </p:sp>
    </p:spTree>
    <p:extLst>
      <p:ext uri="{BB962C8B-B14F-4D97-AF65-F5344CB8AC3E}">
        <p14:creationId xmlns:p14="http://schemas.microsoft.com/office/powerpoint/2010/main" val="399942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026163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40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4582728-2FBE-1649-8286-DDB0C75AAE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3025186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op Product Category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400" baseline="0"/>
            </a:lvl1pPr>
            <a:lvl2pPr marL="457200" indent="0">
              <a:buFont typeface="System Font Regular"/>
              <a:buNone/>
              <a:defRPr sz="1400" baseline="0"/>
            </a:lvl2pPr>
            <a:lvl3pPr marL="914400" indent="0">
              <a:buFont typeface="System Font Regular"/>
              <a:buNone/>
              <a:defRPr sz="1400" baseline="0"/>
            </a:lvl3pPr>
            <a:lvl4pPr marL="1371600" indent="0">
              <a:buFont typeface="Arial" panose="020B0604020202020204" pitchFamily="34" charset="0"/>
              <a:buNone/>
              <a:defRPr sz="1400" baseline="0"/>
            </a:lvl4pPr>
            <a:lvl5pPr marL="1828800" indent="0">
              <a:buFont typeface="System Font Regular"/>
              <a:buNone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cap="all" baseline="0" dirty="0"/>
              <a:t>click to add descriptive pre-header</a:t>
            </a:r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048061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Top Product Category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600201"/>
            <a:ext cx="10897915" cy="4525963"/>
          </a:xfrm>
          <a:prstGeom prst="rect">
            <a:avLst/>
          </a:prstGeom>
        </p:spPr>
        <p:txBody>
          <a:bodyPr/>
          <a:lstStyle>
            <a:lvl1pPr marL="0" indent="0">
              <a:buFont typeface="System Font Regular"/>
              <a:buNone/>
              <a:defRPr sz="1600" baseline="0"/>
            </a:lvl1pPr>
            <a:lvl2pPr marL="457200" indent="0">
              <a:buFont typeface="System Font Regular"/>
              <a:buNone/>
              <a:defRPr sz="1600" baseline="0"/>
            </a:lvl2pPr>
            <a:lvl3pPr marL="914400" indent="0">
              <a:buFont typeface="System Font Regular"/>
              <a:buNone/>
              <a:defRPr sz="1600" baseline="0"/>
            </a:lvl3pPr>
            <a:lvl4pPr marL="1371600" indent="0">
              <a:buFont typeface="Arial" panose="020B0604020202020204" pitchFamily="34" charset="0"/>
              <a:buNone/>
              <a:defRPr sz="1600" baseline="0"/>
            </a:lvl4pPr>
            <a:lvl5pPr marL="1828800" indent="0">
              <a:buFont typeface="System Font Regular"/>
              <a:buNone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EADAD28-18F0-E545-9DD5-299520BA7EF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49250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7D357BC9-78AE-6C44-BBB9-37C4925EF84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1F22F5-6678-804A-8007-2B96EB234CA8}"/>
              </a:ext>
            </a:extLst>
          </p:cNvPr>
          <p:cNvSpPr txBox="1"/>
          <p:nvPr userDrawn="1"/>
        </p:nvSpPr>
        <p:spPr>
          <a:xfrm>
            <a:off x="1915886" y="452846"/>
            <a:ext cx="0" cy="0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pPr algn="l"/>
            <a:endParaRPr lang="en-US" sz="1800" b="0" i="0" spc="100" baseline="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3159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3535427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Subhead - 16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600" baseline="0"/>
            </a:lvl1pPr>
            <a:lvl2pPr marL="742950" indent="-285750">
              <a:buFont typeface="System Font Regular"/>
              <a:buChar char="–"/>
              <a:defRPr sz="1600" baseline="0"/>
            </a:lvl2pPr>
            <a:lvl3pPr marL="1200150" indent="-285750">
              <a:buFont typeface="System Font Regular"/>
              <a:buChar char="&gt;"/>
              <a:defRPr sz="1600" baseline="0"/>
            </a:lvl3pPr>
            <a:lvl4pPr marL="1657350" indent="-285750">
              <a:buFont typeface="Arial" panose="020B0604020202020204" pitchFamily="34" charset="0"/>
              <a:buChar char="•"/>
              <a:defRPr sz="1600" baseline="0"/>
            </a:lvl4pPr>
            <a:lvl5pPr marL="2114550" indent="-285750">
              <a:buFont typeface="System Font Regular"/>
              <a:buChar char="&gt;"/>
              <a:defRPr sz="1600" baseline="0"/>
            </a:lvl5pPr>
          </a:lstStyle>
          <a:p>
            <a:pPr lvl="0"/>
            <a:r>
              <a:rPr lang="en-US" dirty="0"/>
              <a:t>Click to edit Master text styles 16 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1F8489A-B3FF-EE4C-BD6C-D9CB3A62E56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2878333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0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Top Product Cat/Subhead - 14p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40996" y="598740"/>
            <a:ext cx="10675459" cy="525960"/>
          </a:xfrm>
        </p:spPr>
        <p:txBody>
          <a:bodyPr/>
          <a:lstStyle>
            <a:lvl1pPr>
              <a:defRPr b="1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81469" y="1828800"/>
            <a:ext cx="10897915" cy="4297364"/>
          </a:xfrm>
          <a:prstGeom prst="rect">
            <a:avLst/>
          </a:prstGeom>
        </p:spPr>
        <p:txBody>
          <a:bodyPr/>
          <a:lstStyle>
            <a:lvl1pPr marL="285750" indent="-285750">
              <a:buFont typeface="System Font Regular"/>
              <a:buChar char="&gt;"/>
              <a:defRPr sz="1400" baseline="0"/>
            </a:lvl1pPr>
            <a:lvl2pPr marL="742950" indent="-285750">
              <a:buFont typeface="System Font Regular"/>
              <a:buChar char="–"/>
              <a:defRPr sz="1400" baseline="0"/>
            </a:lvl2pPr>
            <a:lvl3pPr marL="1200150" indent="-285750">
              <a:buFont typeface="System Font Regular"/>
              <a:buChar char="&gt;"/>
              <a:defRPr sz="1400" baseline="0"/>
            </a:lvl3pPr>
            <a:lvl4pPr marL="1657350" indent="-285750">
              <a:buFont typeface="Arial" panose="020B0604020202020204" pitchFamily="34" charset="0"/>
              <a:buChar char="•"/>
              <a:defRPr sz="1400" baseline="0"/>
            </a:lvl4pPr>
            <a:lvl5pPr marL="2114550" indent="-285750">
              <a:buFont typeface="System Font Regular"/>
              <a:buChar char="&gt;"/>
              <a:defRPr sz="1400" baseline="0"/>
            </a:lvl5pPr>
          </a:lstStyle>
          <a:p>
            <a:pPr lvl="0"/>
            <a:r>
              <a:rPr lang="en-US" dirty="0"/>
              <a:t>Click to edit Master text styles 14pt.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11">
            <a:extLst>
              <a:ext uri="{FF2B5EF4-FFF2-40B4-BE49-F238E27FC236}">
                <a16:creationId xmlns:a16="http://schemas.microsoft.com/office/drawing/2014/main" id="{635C8562-9302-2E43-9D9F-BC72FA12A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2">
            <a:extLst>
              <a:ext uri="{FF2B5EF4-FFF2-40B4-BE49-F238E27FC236}">
                <a16:creationId xmlns:a16="http://schemas.microsoft.com/office/drawing/2014/main" id="{BBE0CDA2-5E3A-2543-8835-EB04863A5C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3568833-FB44-9145-BEE8-1B916217687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940261" y="1107699"/>
            <a:ext cx="10897915" cy="6404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aseline="0"/>
            </a:lvl1pPr>
            <a:lvl2pPr marL="457200" indent="0">
              <a:buFontTx/>
              <a:buNone/>
              <a:defRPr sz="1800" baseline="0"/>
            </a:lvl2pPr>
            <a:lvl3pPr marL="914400" indent="0">
              <a:buFontTx/>
              <a:buNone/>
              <a:defRPr sz="1800" baseline="0"/>
            </a:lvl3pPr>
            <a:lvl4pPr marL="1371600" indent="0">
              <a:buFontTx/>
              <a:buNone/>
              <a:defRPr sz="1800" baseline="0"/>
            </a:lvl4pPr>
            <a:lvl5pPr marL="1828800" indent="0">
              <a:buFontTx/>
              <a:buNone/>
              <a:defRPr sz="1800" baseline="0"/>
            </a:lvl5pPr>
          </a:lstStyle>
          <a:p>
            <a:pPr lvl="0"/>
            <a:r>
              <a:rPr lang="en-US" dirty="0"/>
              <a:t>Click to edit Title Copy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14B7499-3C36-314B-BCE3-548A917AE75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0996" y="388439"/>
            <a:ext cx="4238625" cy="220461"/>
          </a:xfrm>
          <a:prstGeom prst="rect">
            <a:avLst/>
          </a:prstGeom>
        </p:spPr>
        <p:txBody>
          <a:bodyPr anchor="ctr" anchorCtr="0"/>
          <a:lstStyle>
            <a:lvl1pPr marL="0" indent="0">
              <a:buFontTx/>
              <a:buNone/>
              <a:defRPr sz="1050" b="1" cap="all" spc="300" baseline="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 sz="1100"/>
            </a:lvl2pPr>
            <a:lvl3pPr marL="914400" indent="0">
              <a:buFontTx/>
              <a:buNone/>
              <a:defRPr sz="1100"/>
            </a:lvl3pPr>
            <a:lvl4pPr marL="1371600" indent="0">
              <a:buFontTx/>
              <a:buNone/>
              <a:defRPr sz="1100"/>
            </a:lvl4pPr>
            <a:lvl5pPr marL="1828800" indent="0">
              <a:buFontTx/>
              <a:buNone/>
              <a:defRPr sz="1100"/>
            </a:lvl5pPr>
          </a:lstStyle>
          <a:p>
            <a:pPr lvl="0"/>
            <a:r>
              <a:rPr lang="en-US" dirty="0"/>
              <a:t>click to add descriptive pre-header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E0E55C6-7BDE-F248-B623-5A031C5F84F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81038" y="5890846"/>
            <a:ext cx="5719762" cy="23531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 b="0" i="1" baseline="0"/>
            </a:lvl1pPr>
            <a:lvl2pPr marL="457200" indent="0">
              <a:buFontTx/>
              <a:buNone/>
              <a:defRPr sz="700" b="0" i="1" baseline="0"/>
            </a:lvl2pPr>
            <a:lvl3pPr marL="914400" indent="0">
              <a:buFontTx/>
              <a:buNone/>
              <a:defRPr sz="700" b="0" i="1" baseline="0"/>
            </a:lvl3pPr>
            <a:lvl4pPr marL="1371600" indent="0">
              <a:buFontTx/>
              <a:buNone/>
              <a:defRPr sz="700" b="0" i="1" baseline="0"/>
            </a:lvl4pPr>
            <a:lvl5pPr marL="1828800" indent="0">
              <a:buFontTx/>
              <a:buNone/>
              <a:defRPr sz="700" b="0" i="1" baseline="0"/>
            </a:lvl5pPr>
          </a:lstStyle>
          <a:p>
            <a:pPr lvl="0"/>
            <a:r>
              <a:rPr lang="en-US" dirty="0"/>
              <a:t>Click Here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4818576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0723" y="598740"/>
            <a:ext cx="10535790" cy="5259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469" y="1600201"/>
            <a:ext cx="10766819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237E385-168F-A947-83ED-C1921D07AE4F}"/>
              </a:ext>
            </a:extLst>
          </p:cNvPr>
          <p:cNvPicPr>
            <a:picLocks noChangeAspect="1"/>
          </p:cNvPicPr>
          <p:nvPr userDrawn="1"/>
        </p:nvPicPr>
        <p:blipFill>
          <a:blip r:embed="rId2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85898" y="6486203"/>
            <a:ext cx="1111022" cy="252304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3CC817D-34DA-6042-8663-F2972BAFA5B9}"/>
              </a:ext>
            </a:extLst>
          </p:cNvPr>
          <p:cNvCxnSpPr/>
          <p:nvPr userDrawn="1"/>
        </p:nvCxnSpPr>
        <p:spPr>
          <a:xfrm>
            <a:off x="0" y="6356350"/>
            <a:ext cx="12192000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11">
            <a:extLst>
              <a:ext uri="{FF2B5EF4-FFF2-40B4-BE49-F238E27FC236}">
                <a16:creationId xmlns:a16="http://schemas.microsoft.com/office/drawing/2014/main" id="{3472A509-7DB7-7C4C-95DF-A27E437E91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43" y="6436744"/>
            <a:ext cx="517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rgbClr val="BEB7A6"/>
                </a:solidFill>
              </a:defRPr>
            </a:lvl1pPr>
          </a:lstStyle>
          <a:p>
            <a:fld id="{84072E8D-825C-474C-A731-43DDA7DFA4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id="{182A67FC-A999-3643-8D47-4E04AE888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98612" y="6436744"/>
            <a:ext cx="39838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rgbClr val="BEB7A6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en-US" dirty="0"/>
              <a:t>© 2021 Vericast. All Rights Reserved. Confidential - Do Not Distribute.</a:t>
            </a:r>
          </a:p>
        </p:txBody>
      </p:sp>
    </p:spTree>
    <p:extLst>
      <p:ext uri="{BB962C8B-B14F-4D97-AF65-F5344CB8AC3E}">
        <p14:creationId xmlns:p14="http://schemas.microsoft.com/office/powerpoint/2010/main" val="200376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680" r:id="rId3"/>
    <p:sldLayoutId id="2147483692" r:id="rId4"/>
    <p:sldLayoutId id="2147483681" r:id="rId5"/>
    <p:sldLayoutId id="2147483693" r:id="rId6"/>
    <p:sldLayoutId id="2147483650" r:id="rId7"/>
    <p:sldLayoutId id="2147483694" r:id="rId8"/>
    <p:sldLayoutId id="2147483685" r:id="rId9"/>
    <p:sldLayoutId id="2147483695" r:id="rId10"/>
    <p:sldLayoutId id="2147483670" r:id="rId11"/>
    <p:sldLayoutId id="2147483671" r:id="rId12"/>
    <p:sldLayoutId id="2147483652" r:id="rId13"/>
    <p:sldLayoutId id="2147483653" r:id="rId14"/>
    <p:sldLayoutId id="2147483668" r:id="rId15"/>
    <p:sldLayoutId id="2147483710" r:id="rId16"/>
    <p:sldLayoutId id="2147483704" r:id="rId17"/>
    <p:sldLayoutId id="2147483717" r:id="rId18"/>
    <p:sldLayoutId id="2147483654" r:id="rId19"/>
    <p:sldLayoutId id="2147483655" r:id="rId20"/>
    <p:sldLayoutId id="2147483712" r:id="rId21"/>
    <p:sldLayoutId id="2147483711" r:id="rId22"/>
    <p:sldLayoutId id="2147483714" r:id="rId23"/>
    <p:sldLayoutId id="2147483683" r:id="rId24"/>
    <p:sldLayoutId id="2147483691" r:id="rId25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2800" b="1" kern="1200" cap="none" baseline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-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2"/>
        </a:buClr>
        <a:buFont typeface="Lucida Grande"/>
        <a:buChar char="&gt;"/>
        <a:defRPr sz="1600" kern="12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864">
          <p15:clr>
            <a:srgbClr val="F26B43"/>
          </p15:clr>
        </p15:guide>
        <p15:guide id="2" pos="407">
          <p15:clr>
            <a:srgbClr val="F26B43"/>
          </p15:clr>
        </p15:guide>
        <p15:guide id="3" pos="7223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orient="horz" pos="1008">
          <p15:clr>
            <a:srgbClr val="F26B43"/>
          </p15:clr>
        </p15:guide>
        <p15:guide id="6" pos="3503">
          <p15:clr>
            <a:srgbClr val="F26B43"/>
          </p15:clr>
        </p15:guide>
        <p15:guide id="7" pos="4151">
          <p15:clr>
            <a:srgbClr val="F26B43"/>
          </p15:clr>
        </p15:guide>
        <p15:guide id="8" pos="2447">
          <p15:clr>
            <a:srgbClr val="F26B43"/>
          </p15:clr>
        </p15:guide>
        <p15:guide id="9" pos="4871">
          <p15:clr>
            <a:srgbClr val="F26B43"/>
          </p15:clr>
        </p15:guide>
        <p15:guide id="10" pos="5183">
          <p15:clr>
            <a:srgbClr val="F26B43"/>
          </p15:clr>
        </p15:guide>
        <p15:guide id="11" pos="283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4040A0-4894-C042-AA29-5D58FDB7BAC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389" r="9389"/>
          <a:stretch/>
        </p:blipFill>
        <p:spPr>
          <a:xfrm>
            <a:off x="3979102" y="1222380"/>
            <a:ext cx="8210710" cy="48281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722C99-ABE7-5645-8964-6A38E4FED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458" y="593202"/>
            <a:ext cx="6068510" cy="898420"/>
          </a:xfrm>
        </p:spPr>
        <p:txBody>
          <a:bodyPr/>
          <a:lstStyle/>
          <a:p>
            <a:r>
              <a:rPr lang="en-US" sz="2599" b="0" dirty="0">
                <a:solidFill>
                  <a:schemeClr val="accent4">
                    <a:lumMod val="75000"/>
                  </a:schemeClr>
                </a:solidFill>
              </a:rPr>
              <a:t>Award-Winning Creative Excellence</a:t>
            </a:r>
            <a:br>
              <a:rPr lang="en-US" sz="2599" b="0" dirty="0">
                <a:solidFill>
                  <a:schemeClr val="accent4">
                    <a:lumMod val="75000"/>
                  </a:schemeClr>
                </a:solidFill>
              </a:rPr>
            </a:br>
            <a:endParaRPr lang="en-US" sz="2599" b="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C00559-694C-AA49-A312-1C305F7768B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3834" y="1795175"/>
            <a:ext cx="5254320" cy="3119813"/>
          </a:xfrm>
        </p:spPr>
        <p:txBody>
          <a:bodyPr/>
          <a:lstStyle/>
          <a:p>
            <a:r>
              <a:rPr lang="en-US" i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Including:</a:t>
            </a:r>
          </a:p>
          <a:p>
            <a:pPr marL="285750" indent="-285750">
              <a:spcBef>
                <a:spcPts val="87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dirty="0">
                <a:solidFill>
                  <a:srgbClr val="535353"/>
                </a:solidFill>
                <a:cs typeface="Arial"/>
              </a:rPr>
              <a:t> Platinum </a:t>
            </a:r>
            <a:r>
              <a:rPr lang="en-US" spc="-5" dirty="0">
                <a:solidFill>
                  <a:srgbClr val="535353"/>
                </a:solidFill>
                <a:cs typeface="Arial"/>
              </a:rPr>
              <a:t>Hermes Awards 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dirty="0">
                <a:solidFill>
                  <a:srgbClr val="535353"/>
                </a:solidFill>
                <a:cs typeface="Arial"/>
              </a:rPr>
              <a:t> Platinum MarCom</a:t>
            </a:r>
            <a:r>
              <a:rPr lang="en-US" spc="-165" dirty="0">
                <a:solidFill>
                  <a:srgbClr val="535353"/>
                </a:solidFill>
                <a:cs typeface="Arial"/>
              </a:rPr>
              <a:t> </a:t>
            </a:r>
            <a:r>
              <a:rPr lang="en-US" spc="-5" dirty="0">
                <a:solidFill>
                  <a:srgbClr val="535353"/>
                </a:solidFill>
                <a:cs typeface="Arial"/>
              </a:rPr>
              <a:t>Awards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spc="-5" dirty="0">
                <a:solidFill>
                  <a:srgbClr val="535353"/>
                </a:solidFill>
                <a:cs typeface="Arial"/>
              </a:rPr>
              <a:t> Communicator Awards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6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dirty="0">
                <a:solidFill>
                  <a:srgbClr val="535353"/>
                </a:solidFill>
                <a:cs typeface="Arial"/>
              </a:rPr>
              <a:t> Summit </a:t>
            </a:r>
            <a:r>
              <a:rPr lang="en-US" spc="-5" dirty="0">
                <a:solidFill>
                  <a:srgbClr val="535353"/>
                </a:solidFill>
                <a:cs typeface="Arial"/>
              </a:rPr>
              <a:t>Creative</a:t>
            </a:r>
            <a:r>
              <a:rPr lang="en-US" spc="-150" dirty="0">
                <a:solidFill>
                  <a:srgbClr val="535353"/>
                </a:solidFill>
                <a:cs typeface="Arial"/>
              </a:rPr>
              <a:t> </a:t>
            </a:r>
            <a:r>
              <a:rPr lang="en-US" spc="-10" dirty="0">
                <a:solidFill>
                  <a:srgbClr val="535353"/>
                </a:solidFill>
                <a:cs typeface="Arial"/>
              </a:rPr>
              <a:t>Awards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dirty="0">
                <a:solidFill>
                  <a:srgbClr val="535353"/>
                </a:solidFill>
                <a:cs typeface="Arial"/>
              </a:rPr>
              <a:t> APEX</a:t>
            </a:r>
            <a:r>
              <a:rPr lang="en-US" spc="-160" dirty="0">
                <a:solidFill>
                  <a:srgbClr val="535353"/>
                </a:solidFill>
                <a:cs typeface="Arial"/>
              </a:rPr>
              <a:t> </a:t>
            </a:r>
            <a:r>
              <a:rPr lang="en-US" spc="-10" dirty="0">
                <a:solidFill>
                  <a:srgbClr val="535353"/>
                </a:solidFill>
                <a:cs typeface="Arial"/>
              </a:rPr>
              <a:t>Awards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spc="-5" dirty="0">
                <a:solidFill>
                  <a:srgbClr val="535353"/>
                </a:solidFill>
                <a:cs typeface="Arial"/>
              </a:rPr>
              <a:t> dotCOMM</a:t>
            </a:r>
            <a:r>
              <a:rPr lang="en-US" spc="-155" dirty="0">
                <a:solidFill>
                  <a:srgbClr val="535353"/>
                </a:solidFill>
                <a:cs typeface="Arial"/>
              </a:rPr>
              <a:t> </a:t>
            </a:r>
            <a:r>
              <a:rPr lang="en-US" spc="-10" dirty="0">
                <a:solidFill>
                  <a:srgbClr val="535353"/>
                </a:solidFill>
                <a:cs typeface="Arial"/>
              </a:rPr>
              <a:t>Awards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dirty="0">
                <a:solidFill>
                  <a:srgbClr val="535353"/>
                </a:solidFill>
                <a:cs typeface="Arial"/>
              </a:rPr>
              <a:t> Graphic </a:t>
            </a:r>
            <a:r>
              <a:rPr lang="en-US" spc="-5" dirty="0">
                <a:solidFill>
                  <a:srgbClr val="535353"/>
                </a:solidFill>
                <a:cs typeface="Arial"/>
              </a:rPr>
              <a:t>Design USA </a:t>
            </a:r>
            <a:r>
              <a:rPr lang="en-US" spc="-10" dirty="0">
                <a:solidFill>
                  <a:srgbClr val="535353"/>
                </a:solidFill>
                <a:cs typeface="Arial"/>
              </a:rPr>
              <a:t>Awards</a:t>
            </a:r>
            <a:r>
              <a:rPr lang="en-US" spc="-145" dirty="0">
                <a:solidFill>
                  <a:srgbClr val="535353"/>
                </a:solidFill>
                <a:cs typeface="Arial"/>
              </a:rPr>
              <a:t> </a:t>
            </a:r>
            <a:endParaRPr lang="en-US" dirty="0">
              <a:cs typeface="Arial"/>
            </a:endParaRPr>
          </a:p>
          <a:p>
            <a:pPr marL="285750" indent="-285750">
              <a:spcBef>
                <a:spcPts val="555"/>
              </a:spcBef>
              <a:spcAft>
                <a:spcPts val="100"/>
              </a:spcAft>
              <a:buClr>
                <a:schemeClr val="tx1"/>
              </a:buClr>
              <a:buSzPct val="130000"/>
              <a:buFont typeface="Arial" panose="020B0604020202020204" pitchFamily="34" charset="0"/>
              <a:buChar char="•"/>
              <a:tabLst>
                <a:tab pos="132040" algn="l"/>
              </a:tabLst>
            </a:pPr>
            <a:r>
              <a:rPr lang="en-US" spc="-60" dirty="0">
                <a:solidFill>
                  <a:srgbClr val="535353"/>
                </a:solidFill>
                <a:cs typeface="Arial"/>
              </a:rPr>
              <a:t> AVA </a:t>
            </a:r>
            <a:r>
              <a:rPr lang="en-US" spc="-5" dirty="0">
                <a:solidFill>
                  <a:srgbClr val="535353"/>
                </a:solidFill>
                <a:cs typeface="Arial"/>
              </a:rPr>
              <a:t>Digital</a:t>
            </a:r>
            <a:r>
              <a:rPr lang="en-US" spc="-160" dirty="0">
                <a:solidFill>
                  <a:srgbClr val="535353"/>
                </a:solidFill>
                <a:cs typeface="Arial"/>
              </a:rPr>
              <a:t> </a:t>
            </a:r>
            <a:r>
              <a:rPr lang="en-US" spc="-10" dirty="0">
                <a:solidFill>
                  <a:srgbClr val="535353"/>
                </a:solidFill>
                <a:cs typeface="Arial"/>
              </a:rPr>
              <a:t>Awards</a:t>
            </a:r>
            <a:endParaRPr lang="en-US" dirty="0">
              <a:cs typeface="Arial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4B33461-928A-4D45-9C44-2630AD18322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3834" y="1092203"/>
            <a:ext cx="6066629" cy="203971"/>
          </a:xfrm>
        </p:spPr>
        <p:txBody>
          <a:bodyPr/>
          <a:lstStyle/>
          <a:p>
            <a:r>
              <a:rPr lang="en-US" sz="125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More than 400 creative awards in 5 years</a:t>
            </a: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98C536BD-85A5-0C4C-961D-3F4501892AC8}"/>
              </a:ext>
            </a:extLst>
          </p:cNvPr>
          <p:cNvSpPr/>
          <p:nvPr/>
        </p:nvSpPr>
        <p:spPr>
          <a:xfrm>
            <a:off x="6881756" y="5746624"/>
            <a:ext cx="754762" cy="20831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21" name="object 13">
            <a:extLst>
              <a:ext uri="{FF2B5EF4-FFF2-40B4-BE49-F238E27FC236}">
                <a16:creationId xmlns:a16="http://schemas.microsoft.com/office/drawing/2014/main" id="{5CD1D86F-6E8D-CE4D-812C-42621D766D10}"/>
              </a:ext>
            </a:extLst>
          </p:cNvPr>
          <p:cNvSpPr/>
          <p:nvPr/>
        </p:nvSpPr>
        <p:spPr>
          <a:xfrm>
            <a:off x="3818665" y="5683855"/>
            <a:ext cx="371232" cy="357174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22" name="object 14">
            <a:extLst>
              <a:ext uri="{FF2B5EF4-FFF2-40B4-BE49-F238E27FC236}">
                <a16:creationId xmlns:a16="http://schemas.microsoft.com/office/drawing/2014/main" id="{95C733D6-EBDF-804C-84FA-3AAEED5937BD}"/>
              </a:ext>
            </a:extLst>
          </p:cNvPr>
          <p:cNvSpPr/>
          <p:nvPr/>
        </p:nvSpPr>
        <p:spPr>
          <a:xfrm>
            <a:off x="689506" y="5753509"/>
            <a:ext cx="791438" cy="233125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/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B0FB2B23-81EC-6847-8C57-973C9AD23685}"/>
              </a:ext>
            </a:extLst>
          </p:cNvPr>
          <p:cNvSpPr/>
          <p:nvPr/>
        </p:nvSpPr>
        <p:spPr>
          <a:xfrm>
            <a:off x="2206324" y="5757691"/>
            <a:ext cx="892381" cy="264331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799"/>
          </a:p>
        </p:txBody>
      </p:sp>
      <p:pic>
        <p:nvPicPr>
          <p:cNvPr id="13" name="Picture 1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3A8DEA8F-ADA2-3A5F-E48C-57071911211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14831" y="5786188"/>
            <a:ext cx="811974" cy="171651"/>
          </a:xfrm>
          <a:prstGeom prst="rect">
            <a:avLst/>
          </a:prstGeom>
        </p:spPr>
      </p:pic>
      <p:pic>
        <p:nvPicPr>
          <p:cNvPr id="15" name="Picture 14" descr="A blue circle with white letters on it&#10;&#10;Description automatically generated">
            <a:extLst>
              <a:ext uri="{FF2B5EF4-FFF2-40B4-BE49-F238E27FC236}">
                <a16:creationId xmlns:a16="http://schemas.microsoft.com/office/drawing/2014/main" id="{6AC3A6DA-272A-5F5D-3CB5-AE2FD982B4CD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6684" y="5766501"/>
            <a:ext cx="706423" cy="217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7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icast Launch 2021 V2">
      <a:dk1>
        <a:srgbClr val="646A6A"/>
      </a:dk1>
      <a:lt1>
        <a:srgbClr val="FFFFFF"/>
      </a:lt1>
      <a:dk2>
        <a:srgbClr val="535353"/>
      </a:dk2>
      <a:lt2>
        <a:srgbClr val="FFFEFE"/>
      </a:lt2>
      <a:accent1>
        <a:srgbClr val="50788E"/>
      </a:accent1>
      <a:accent2>
        <a:srgbClr val="E67B21"/>
      </a:accent2>
      <a:accent3>
        <a:srgbClr val="BDB6A6"/>
      </a:accent3>
      <a:accent4>
        <a:srgbClr val="0074BC"/>
      </a:accent4>
      <a:accent5>
        <a:srgbClr val="5BC5CC"/>
      </a:accent5>
      <a:accent6>
        <a:srgbClr val="2F3A41"/>
      </a:accent6>
      <a:hlink>
        <a:srgbClr val="00529A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0" tIns="0" rIns="0" bIns="0" rtlCol="0" anchor="t" anchorCtr="0">
        <a:noAutofit/>
      </a:bodyPr>
      <a:lstStyle>
        <a:defPPr algn="l">
          <a:defRPr sz="1800" b="0" i="0" spc="100" baseline="0" dirty="0" smtClean="0">
            <a:solidFill>
              <a:schemeClr val="accent3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mber Vericast_" id="{ED8DD1BC-42AA-4D48-B38F-A02624E72380}" vid="{53B86887-8241-DA40-95D2-5835C7F504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51E6E5E7DE8F408CDCD65D233B317B" ma:contentTypeVersion="12" ma:contentTypeDescription="Create a new document." ma:contentTypeScope="" ma:versionID="b113566f53bc917e18ee71b446ada283">
  <xsd:schema xmlns:xsd="http://www.w3.org/2001/XMLSchema" xmlns:xs="http://www.w3.org/2001/XMLSchema" xmlns:p="http://schemas.microsoft.com/office/2006/metadata/properties" xmlns:ns3="369ece73-f014-4924-9547-48c0f3275157" targetNamespace="http://schemas.microsoft.com/office/2006/metadata/properties" ma:root="true" ma:fieldsID="bd7a075a8f1e547d772d28d156bec0ea" ns3:_="">
    <xsd:import namespace="369ece73-f014-4924-9547-48c0f32751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ece73-f014-4924-9547-48c0f32751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69ece73-f014-4924-9547-48c0f327515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DF106A-E9F6-45D7-8526-EE98DAA14C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9ece73-f014-4924-9547-48c0f32751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24F974-1518-4333-A182-8739C3540BBA}">
  <ds:schemaRefs>
    <ds:schemaRef ds:uri="http://purl.org/dc/terms/"/>
    <ds:schemaRef ds:uri="369ece73-f014-4924-9547-48c0f3275157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EDF9F7F-5D3C-4715-87D3-688C7774E2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Vericast PowerPoint Template</Template>
  <TotalTime>4895</TotalTime>
  <Words>44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Lucida Grande</vt:lpstr>
      <vt:lpstr>System Font Regular</vt:lpstr>
      <vt:lpstr>Office Theme</vt:lpstr>
      <vt:lpstr>Award-Winning Creative Excellence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Amber Kendez (Vericast)</dc:creator>
  <cp:keywords/>
  <dc:description/>
  <cp:lastModifiedBy>Jim Sewell (Vericast)</cp:lastModifiedBy>
  <cp:revision>63</cp:revision>
  <dcterms:created xsi:type="dcterms:W3CDTF">2021-11-19T14:58:22Z</dcterms:created>
  <dcterms:modified xsi:type="dcterms:W3CDTF">2024-09-10T13:10:49Z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0x0101003751E6E5E7DE8F408CDCD65D233B317B</vt:lpwstr>
  </property>
</Properties>
</file>