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1854750587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D539C95D-1C64-FE49-A0E0-88311460AF7C}">
          <p14:sldIdLst>
            <p14:sldId id="1854750587"/>
          </p14:sldIdLst>
        </p14:section>
        <p14:section name="Slide Templates" id="{7250B6C3-50CA-C246-A818-AC79C2909B08}">
          <p14:sldIdLst/>
        </p14:section>
        <p14:section name="Section Dividers" id="{893A2792-3FE3-E841-89E9-39904D384BF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Poler (Vericast)" initials="MP(" lastIdx="6" clrIdx="0">
    <p:extLst>
      <p:ext uri="{19B8F6BF-5375-455C-9EA6-DF929625EA0E}">
        <p15:presenceInfo xmlns:p15="http://schemas.microsoft.com/office/powerpoint/2012/main" userId="S::polerm@valassis.com::9c2222ed-175d-405a-b0ae-56daa27cb1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/>
    <p:restoredTop sz="96406"/>
  </p:normalViewPr>
  <p:slideViewPr>
    <p:cSldViewPr snapToGrid="0" snapToObjects="1">
      <p:cViewPr varScale="1">
        <p:scale>
          <a:sx n="136" d="100"/>
          <a:sy n="136" d="100"/>
        </p:scale>
        <p:origin x="4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264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5422BCF-046C-BC43-89A0-C30188347ECE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7FEEA00-F294-F540-ADA4-01D1F9448E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0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21937CF2-B7FD-EA4E-BBF9-C9D3043B6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2925" y="6350020"/>
            <a:ext cx="38608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 anchor="ctr"/>
          <a:lstStyle>
            <a:lvl1pPr algn="r">
              <a:defRPr sz="80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21803D2-57C0-9D43-B7D9-2B5CDE6EC4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91575" y="5251450"/>
            <a:ext cx="2822575" cy="41751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C4B6608-FD8D-2B49-B0CD-812BF7251B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956705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 or contact information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21D20194-302D-5D48-9963-AE0479F028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901294"/>
            <a:ext cx="4215999" cy="1016672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7D504-3942-874A-BF29-B2F570C8D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97325" y="2100493"/>
            <a:ext cx="4216400" cy="720725"/>
          </a:xfrm>
        </p:spPr>
        <p:txBody>
          <a:bodyPr anchor="b" anchorCtr="0"/>
          <a:lstStyle>
            <a:lvl1pPr marL="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1pPr>
            <a:lvl2pPr marL="4572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2pPr>
            <a:lvl3pPr marL="9144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3pPr>
            <a:lvl4pPr marL="13716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4pPr>
            <a:lvl5pPr marL="18288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header / legacy solution</a:t>
            </a:r>
          </a:p>
        </p:txBody>
      </p:sp>
    </p:spTree>
    <p:extLst>
      <p:ext uri="{BB962C8B-B14F-4D97-AF65-F5344CB8AC3E}">
        <p14:creationId xmlns:p14="http://schemas.microsoft.com/office/powerpoint/2010/main" val="300612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09335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6787843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387990-A7C0-3140-A58D-DEDBA5A882E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931650" y="1600201"/>
            <a:ext cx="3684806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/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EF0DF8EB-096D-B74F-9840-B70908140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98470042-50D7-8741-91C3-DADCACEB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AA91239-161D-C742-A324-D80503FB02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64809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2179636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F27A98-6746-4449-9EE1-422DD39F6D5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81469" y="1774487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1625D4E-C03C-784E-9AF8-83F7D571FDA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81469" y="1295399"/>
            <a:ext cx="5385514" cy="414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D3DFFA-E22B-DF41-AAFB-B951B3739D7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81469" y="4341864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63B3151-452E-EB44-A305-99F8BC7F807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1469" y="3936715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AA2FF4AC-9548-3D48-B343-7534DCC2D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2">
            <a:extLst>
              <a:ext uri="{FF2B5EF4-FFF2-40B4-BE49-F238E27FC236}">
                <a16:creationId xmlns:a16="http://schemas.microsoft.com/office/drawing/2014/main" id="{FE72796D-89BF-4D4F-8B65-6277BEC01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94975D0-7154-B74F-9D53-A472B122EE1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2E834EF-470A-C142-A8AF-5CCF971B10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249123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525517" cy="525960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7E6F1F3-7799-DB43-B7E2-9B0B4311DE3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4841442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1A7E0D-67B7-0C44-9F40-5871F32638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428068" y="1592828"/>
            <a:ext cx="5038445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2C91F387-8713-5045-BC85-27E811911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2">
            <a:extLst>
              <a:ext uri="{FF2B5EF4-FFF2-40B4-BE49-F238E27FC236}">
                <a16:creationId xmlns:a16="http://schemas.microsoft.com/office/drawing/2014/main" id="{E97B9518-40BD-C64D-9C1C-706960726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07B791D-D29B-664B-998D-A5F1BFF7FC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89C4673-CACE-144C-BB9B-CD610C662F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37428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10561613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483481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4841442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B25EB62-EBC7-0A4A-9AF3-222E38555C5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434694" y="1171319"/>
            <a:ext cx="5066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BFE99A3-F999-2D49-81A7-45330908923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28068" y="1875509"/>
            <a:ext cx="5038445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52E04AC-AB70-D146-A0D3-F361023B7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833906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6631AE-87C0-2B4E-AEDD-D899653DB2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7" y="598740"/>
            <a:ext cx="6061382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70" y="1600201"/>
            <a:ext cx="6320909" cy="2077947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D525BFA-6753-2B4C-9C71-CD716A5DA9B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0" y="3853024"/>
            <a:ext cx="6320909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16ED8-3F59-3040-84E8-81E4790AF304}"/>
              </a:ext>
            </a:extLst>
          </p:cNvPr>
          <p:cNvSpPr txBox="1"/>
          <p:nvPr userDrawn="1"/>
        </p:nvSpPr>
        <p:spPr>
          <a:xfrm>
            <a:off x="965200" y="66344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55448449-5BE6-9F4F-9B80-2EE8B100E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DF8BCDDE-4DB0-EA4D-96DE-736D186BE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3115057-466C-854F-8E83-D22AC1FC20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D1035AC-27C9-F34D-BA51-C88FB5EC89C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8707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3562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1806722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5" y="592463"/>
            <a:ext cx="5603354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4E096B7-7BA8-924C-8485-B1CD65B722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21513" y="-10886"/>
            <a:ext cx="5167312" cy="634682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907F81E-90E5-FD46-8206-E54514081D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056035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 No Sl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4"/>
            <a:ext cx="12188825" cy="5647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E26C1F-1493-934D-B981-2C17D554E9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A9F26B-45E0-7A4E-B7E3-1D741483E4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AD46B95-674E-DC46-87F3-9B40F732E08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10583428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144E58-9562-244B-919B-D285DC1C32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8443" y="598740"/>
            <a:ext cx="10576457" cy="604838"/>
          </a:xfrm>
        </p:spPr>
        <p:txBody>
          <a:bodyPr/>
          <a:lstStyle>
            <a:lvl1pPr marL="0" indent="0">
              <a:buFontTx/>
              <a:buNone/>
              <a:defRPr sz="2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2800"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sz="2800"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sz="2800"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sz="2800"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23223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3353" y="598740"/>
            <a:ext cx="10405813" cy="52596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5DF7C1-0C7B-5442-91C1-EF4A953377D7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EE951728-4C1D-E841-B6F0-3AA32D393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12">
            <a:extLst>
              <a:ext uri="{FF2B5EF4-FFF2-40B4-BE49-F238E27FC236}">
                <a16:creationId xmlns:a16="http://schemas.microsoft.com/office/drawing/2014/main" id="{F3354268-45B4-E24E-9659-2B21AD3FA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3D408B5-DE3D-324A-B5C2-7907157765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7470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9B8542-E0AC-3944-BD08-73FED1CC32AF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6988629" y="6100354"/>
            <a:ext cx="5200196" cy="7576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close-up of a piano&#10;&#10;Description automatically generated with low confidence">
            <a:extLst>
              <a:ext uri="{FF2B5EF4-FFF2-40B4-BE49-F238E27FC236}">
                <a16:creationId xmlns:a16="http://schemas.microsoft.com/office/drawing/2014/main" id="{AFF80BA3-FE4A-BD47-8F09-9A8CD35869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3773" y="549466"/>
            <a:ext cx="2785052" cy="630764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14DCA6FF-7479-E045-851F-2EE4B555F7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774722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9FFA8C61-AF78-0F41-ACDE-C41AEBB4DB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180217"/>
            <a:ext cx="4215999" cy="1451650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2242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070735-1918-544F-A590-D4307466A83C}"/>
              </a:ext>
            </a:extLst>
          </p:cNvPr>
          <p:cNvSpPr txBox="1"/>
          <p:nvPr userDrawn="1"/>
        </p:nvSpPr>
        <p:spPr>
          <a:xfrm>
            <a:off x="965200" y="664464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54763178-6401-F140-9B8E-B11D6FBCE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CE65D962-2C8F-CA41-9AE3-0048D6E66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95DD1F9-35CB-2206-99D3-E7B0950B6B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117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40631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412940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819DCC-D67D-7F4C-BEB0-CB865AEC0F71}"/>
              </a:ext>
            </a:extLst>
          </p:cNvPr>
          <p:cNvSpPr txBox="1"/>
          <p:nvPr userDrawn="1"/>
        </p:nvSpPr>
        <p:spPr>
          <a:xfrm>
            <a:off x="7623672" y="-308472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9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B8752-7F91-3140-BE93-1897D264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328E32-166D-2C49-A211-8E6C332BDE3D}"/>
              </a:ext>
            </a:extLst>
          </p:cNvPr>
          <p:cNvSpPr/>
          <p:nvPr userDrawn="1"/>
        </p:nvSpPr>
        <p:spPr>
          <a:xfrm>
            <a:off x="10177670" y="6436744"/>
            <a:ext cx="1470991" cy="3651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FBB3BAD-017E-DB7E-89BA-F9425A2CF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306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579371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C8EF7A95-6534-B84D-8221-997BEA642F54}"/>
              </a:ext>
            </a:extLst>
          </p:cNvPr>
          <p:cNvSpPr/>
          <p:nvPr userDrawn="1"/>
        </p:nvSpPr>
        <p:spPr>
          <a:xfrm>
            <a:off x="7058195" y="-3679"/>
            <a:ext cx="5133873" cy="6351658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5407328"/>
              <a:gd name="connsiteY0" fmla="*/ 0 h 6351658"/>
              <a:gd name="connsiteX1" fmla="*/ 5407328 w 5407328"/>
              <a:gd name="connsiteY1" fmla="*/ 0 h 6351658"/>
              <a:gd name="connsiteX2" fmla="*/ 4674161 w 5407328"/>
              <a:gd name="connsiteY2" fmla="*/ 6339782 h 6351658"/>
              <a:gd name="connsiteX3" fmla="*/ 0 w 5407328"/>
              <a:gd name="connsiteY3" fmla="*/ 6351658 h 6351658"/>
              <a:gd name="connsiteX4" fmla="*/ 2589068 w 5407328"/>
              <a:gd name="connsiteY4" fmla="*/ 0 h 6351658"/>
              <a:gd name="connsiteX0" fmla="*/ 2589068 w 5407328"/>
              <a:gd name="connsiteY0" fmla="*/ 0 h 6362931"/>
              <a:gd name="connsiteX1" fmla="*/ 5407328 w 5407328"/>
              <a:gd name="connsiteY1" fmla="*/ 0 h 6362931"/>
              <a:gd name="connsiteX2" fmla="*/ 5382571 w 5407328"/>
              <a:gd name="connsiteY2" fmla="*/ 6362931 h 6362931"/>
              <a:gd name="connsiteX3" fmla="*/ 0 w 5407328"/>
              <a:gd name="connsiteY3" fmla="*/ 6351658 h 6362931"/>
              <a:gd name="connsiteX4" fmla="*/ 2589068 w 5407328"/>
              <a:gd name="connsiteY4" fmla="*/ 0 h 6362931"/>
              <a:gd name="connsiteX0" fmla="*/ 2589068 w 5410605"/>
              <a:gd name="connsiteY0" fmla="*/ 0 h 6362931"/>
              <a:gd name="connsiteX1" fmla="*/ 5407328 w 5410605"/>
              <a:gd name="connsiteY1" fmla="*/ 0 h 6362931"/>
              <a:gd name="connsiteX2" fmla="*/ 5408333 w 5410605"/>
              <a:gd name="connsiteY2" fmla="*/ 6362931 h 6362931"/>
              <a:gd name="connsiteX3" fmla="*/ 0 w 5410605"/>
              <a:gd name="connsiteY3" fmla="*/ 6351658 h 6362931"/>
              <a:gd name="connsiteX4" fmla="*/ 2589068 w 5410605"/>
              <a:gd name="connsiteY4" fmla="*/ 0 h 6362931"/>
              <a:gd name="connsiteX0" fmla="*/ 2589068 w 5407328"/>
              <a:gd name="connsiteY0" fmla="*/ 0 h 6374506"/>
              <a:gd name="connsiteX1" fmla="*/ 5407328 w 5407328"/>
              <a:gd name="connsiteY1" fmla="*/ 0 h 6374506"/>
              <a:gd name="connsiteX2" fmla="*/ 5382573 w 5407328"/>
              <a:gd name="connsiteY2" fmla="*/ 6374506 h 6374506"/>
              <a:gd name="connsiteX3" fmla="*/ 0 w 5407328"/>
              <a:gd name="connsiteY3" fmla="*/ 6351658 h 6374506"/>
              <a:gd name="connsiteX4" fmla="*/ 2589068 w 5407328"/>
              <a:gd name="connsiteY4" fmla="*/ 0 h 6374506"/>
              <a:gd name="connsiteX0" fmla="*/ 2589068 w 5695479"/>
              <a:gd name="connsiteY0" fmla="*/ 0 h 6374506"/>
              <a:gd name="connsiteX1" fmla="*/ 5695479 w 5695479"/>
              <a:gd name="connsiteY1" fmla="*/ 8092 h 6374506"/>
              <a:gd name="connsiteX2" fmla="*/ 5382573 w 5695479"/>
              <a:gd name="connsiteY2" fmla="*/ 6374506 h 6374506"/>
              <a:gd name="connsiteX3" fmla="*/ 0 w 5695479"/>
              <a:gd name="connsiteY3" fmla="*/ 6351658 h 6374506"/>
              <a:gd name="connsiteX4" fmla="*/ 2589068 w 5695479"/>
              <a:gd name="connsiteY4" fmla="*/ 0 h 6374506"/>
              <a:gd name="connsiteX0" fmla="*/ 2589068 w 5708294"/>
              <a:gd name="connsiteY0" fmla="*/ 0 h 6366414"/>
              <a:gd name="connsiteX1" fmla="*/ 5695479 w 5708294"/>
              <a:gd name="connsiteY1" fmla="*/ 8092 h 6366414"/>
              <a:gd name="connsiteX2" fmla="*/ 5706744 w 5708294"/>
              <a:gd name="connsiteY2" fmla="*/ 6366414 h 6366414"/>
              <a:gd name="connsiteX3" fmla="*/ 0 w 5708294"/>
              <a:gd name="connsiteY3" fmla="*/ 6351658 h 6366414"/>
              <a:gd name="connsiteX4" fmla="*/ 2589068 w 5708294"/>
              <a:gd name="connsiteY4" fmla="*/ 0 h 6366414"/>
              <a:gd name="connsiteX0" fmla="*/ 2589068 w 5708294"/>
              <a:gd name="connsiteY0" fmla="*/ 0 h 6361188"/>
              <a:gd name="connsiteX1" fmla="*/ 5695479 w 5708294"/>
              <a:gd name="connsiteY1" fmla="*/ 8092 h 6361188"/>
              <a:gd name="connsiteX2" fmla="*/ 5706744 w 5708294"/>
              <a:gd name="connsiteY2" fmla="*/ 6361188 h 6361188"/>
              <a:gd name="connsiteX3" fmla="*/ 0 w 5708294"/>
              <a:gd name="connsiteY3" fmla="*/ 6351658 h 6361188"/>
              <a:gd name="connsiteX4" fmla="*/ 2589068 w 5708294"/>
              <a:gd name="connsiteY4" fmla="*/ 0 h 6361188"/>
              <a:gd name="connsiteX0" fmla="*/ 2589068 w 5708294"/>
              <a:gd name="connsiteY0" fmla="*/ 0 h 6351658"/>
              <a:gd name="connsiteX1" fmla="*/ 5695479 w 5708294"/>
              <a:gd name="connsiteY1" fmla="*/ 8092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08294"/>
              <a:gd name="connsiteY0" fmla="*/ 0 h 6351658"/>
              <a:gd name="connsiteX1" fmla="*/ 5695479 w 5708294"/>
              <a:gd name="connsiteY1" fmla="*/ 13317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12922"/>
              <a:gd name="connsiteY0" fmla="*/ 0 h 6351658"/>
              <a:gd name="connsiteX1" fmla="*/ 5712922 w 5712922"/>
              <a:gd name="connsiteY1" fmla="*/ 8092 h 6351658"/>
              <a:gd name="connsiteX2" fmla="*/ 5706744 w 5712922"/>
              <a:gd name="connsiteY2" fmla="*/ 6350738 h 6351658"/>
              <a:gd name="connsiteX3" fmla="*/ 0 w 5712922"/>
              <a:gd name="connsiteY3" fmla="*/ 6351658 h 6351658"/>
              <a:gd name="connsiteX4" fmla="*/ 2589068 w 5712922"/>
              <a:gd name="connsiteY4" fmla="*/ 0 h 6351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2922" h="6351658">
                <a:moveTo>
                  <a:pt x="2589068" y="0"/>
                </a:moveTo>
                <a:lnTo>
                  <a:pt x="5712922" y="8092"/>
                </a:lnTo>
                <a:cubicBezTo>
                  <a:pt x="5704670" y="2129069"/>
                  <a:pt x="5714996" y="4229761"/>
                  <a:pt x="5706744" y="6350738"/>
                </a:cubicBezTo>
                <a:lnTo>
                  <a:pt x="0" y="6351658"/>
                </a:lnTo>
                <a:lnTo>
                  <a:pt x="258906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6B7A8E25-AF99-774C-8F3E-1A37080DFB20}"/>
              </a:ext>
            </a:extLst>
          </p:cNvPr>
          <p:cNvSpPr/>
          <p:nvPr userDrawn="1"/>
        </p:nvSpPr>
        <p:spPr>
          <a:xfrm flipV="1">
            <a:off x="7475503" y="-1"/>
            <a:ext cx="4713322" cy="6339475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5253942"/>
              <a:gd name="connsiteY0" fmla="*/ 12192 h 6363850"/>
              <a:gd name="connsiteX1" fmla="*/ 4923107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53942"/>
              <a:gd name="connsiteY0" fmla="*/ 12192 h 6363850"/>
              <a:gd name="connsiteX1" fmla="*/ 5219352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44937"/>
              <a:gd name="connsiteY0" fmla="*/ 121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89068 w 5244937"/>
              <a:gd name="connsiteY4" fmla="*/ 12192 h 6363850"/>
              <a:gd name="connsiteX0" fmla="*/ 2565811 w 5244937"/>
              <a:gd name="connsiteY0" fmla="*/ 330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65811 w 5244937"/>
              <a:gd name="connsiteY4" fmla="*/ 33092 h 6363850"/>
              <a:gd name="connsiteX0" fmla="*/ 2565811 w 5244937"/>
              <a:gd name="connsiteY0" fmla="*/ 1741 h 6332499"/>
              <a:gd name="connsiteX1" fmla="*/ 5225167 w 5244937"/>
              <a:gd name="connsiteY1" fmla="*/ 0 h 6332499"/>
              <a:gd name="connsiteX2" fmla="*/ 5244937 w 5244937"/>
              <a:gd name="connsiteY2" fmla="*/ 6328715 h 6332499"/>
              <a:gd name="connsiteX3" fmla="*/ 0 w 5244937"/>
              <a:gd name="connsiteY3" fmla="*/ 6332499 h 6332499"/>
              <a:gd name="connsiteX4" fmla="*/ 2565811 w 5244937"/>
              <a:gd name="connsiteY4" fmla="*/ 1741 h 6332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937" h="6332499">
                <a:moveTo>
                  <a:pt x="2565811" y="1741"/>
                </a:moveTo>
                <a:lnTo>
                  <a:pt x="5225167" y="0"/>
                </a:lnTo>
                <a:cubicBezTo>
                  <a:pt x="5232633" y="2113261"/>
                  <a:pt x="5237471" y="4215454"/>
                  <a:pt x="5244937" y="6328715"/>
                </a:cubicBezTo>
                <a:lnTo>
                  <a:pt x="0" y="6332499"/>
                </a:lnTo>
                <a:lnTo>
                  <a:pt x="2565811" y="174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6E677E3E-7702-4F49-8442-1F0A433AD6D5}"/>
              </a:ext>
            </a:extLst>
          </p:cNvPr>
          <p:cNvSpPr/>
          <p:nvPr userDrawn="1"/>
        </p:nvSpPr>
        <p:spPr>
          <a:xfrm rot="10800000" flipH="1" flipV="1">
            <a:off x="11460269" y="4454066"/>
            <a:ext cx="785677" cy="1892081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4931937"/>
              <a:gd name="connsiteY0" fmla="*/ 12192 h 6363850"/>
              <a:gd name="connsiteX1" fmla="*/ 2645751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2820389"/>
              <a:gd name="connsiteY0" fmla="*/ 12192 h 6363850"/>
              <a:gd name="connsiteX1" fmla="*/ 2645751 w 2820389"/>
              <a:gd name="connsiteY1" fmla="*/ 0 h 6363850"/>
              <a:gd name="connsiteX2" fmla="*/ 2700130 w 2820389"/>
              <a:gd name="connsiteY2" fmla="*/ 6351976 h 6363850"/>
              <a:gd name="connsiteX3" fmla="*/ 0 w 2820389"/>
              <a:gd name="connsiteY3" fmla="*/ 6363850 h 6363850"/>
              <a:gd name="connsiteX4" fmla="*/ 2589068 w 2820389"/>
              <a:gd name="connsiteY4" fmla="*/ 12192 h 6363850"/>
              <a:gd name="connsiteX0" fmla="*/ 2706189 w 2924043"/>
              <a:gd name="connsiteY0" fmla="*/ 12193 h 6363850"/>
              <a:gd name="connsiteX1" fmla="*/ 2645751 w 2924043"/>
              <a:gd name="connsiteY1" fmla="*/ 0 h 6363850"/>
              <a:gd name="connsiteX2" fmla="*/ 2700130 w 2924043"/>
              <a:gd name="connsiteY2" fmla="*/ 6351976 h 6363850"/>
              <a:gd name="connsiteX3" fmla="*/ 0 w 2924043"/>
              <a:gd name="connsiteY3" fmla="*/ 6363850 h 6363850"/>
              <a:gd name="connsiteX4" fmla="*/ 2706189 w 2924043"/>
              <a:gd name="connsiteY4" fmla="*/ 12193 h 6363850"/>
              <a:gd name="connsiteX0" fmla="*/ 2706189 w 2935146"/>
              <a:gd name="connsiteY0" fmla="*/ 369 h 6352026"/>
              <a:gd name="connsiteX1" fmla="*/ 2743353 w 2935146"/>
              <a:gd name="connsiteY1" fmla="*/ 23262 h 6352026"/>
              <a:gd name="connsiteX2" fmla="*/ 2700130 w 2935146"/>
              <a:gd name="connsiteY2" fmla="*/ 6340152 h 6352026"/>
              <a:gd name="connsiteX3" fmla="*/ 0 w 2935146"/>
              <a:gd name="connsiteY3" fmla="*/ 6352026 h 6352026"/>
              <a:gd name="connsiteX4" fmla="*/ 2706189 w 2935146"/>
              <a:gd name="connsiteY4" fmla="*/ 369 h 635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146" h="6352026">
                <a:moveTo>
                  <a:pt x="2706189" y="369"/>
                </a:moveTo>
                <a:cubicBezTo>
                  <a:pt x="3484202" y="-3695"/>
                  <a:pt x="1965340" y="27326"/>
                  <a:pt x="2743353" y="23262"/>
                </a:cubicBezTo>
                <a:cubicBezTo>
                  <a:pt x="2750819" y="2136523"/>
                  <a:pt x="2692664" y="4226891"/>
                  <a:pt x="2700130" y="6340152"/>
                </a:cubicBezTo>
                <a:lnTo>
                  <a:pt x="0" y="6352026"/>
                </a:lnTo>
                <a:cubicBezTo>
                  <a:pt x="863023" y="4234807"/>
                  <a:pt x="1843166" y="2117588"/>
                  <a:pt x="2706189" y="3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178923" y="1701452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28050" y="202223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47050" y="287174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28050" y="3301652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47050" y="412423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8050" y="455674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23250" y="5367162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496F0-B106-2742-BF61-52EFBB5C78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1039" y="1749879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995616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0">
            <a:extLst>
              <a:ext uri="{FF2B5EF4-FFF2-40B4-BE49-F238E27FC236}">
                <a16:creationId xmlns:a16="http://schemas.microsoft.com/office/drawing/2014/main" id="{4D02A95C-2CD6-BF4A-A782-B2EE5ADA4401}"/>
              </a:ext>
            </a:extLst>
          </p:cNvPr>
          <p:cNvSpPr/>
          <p:nvPr userDrawn="1"/>
        </p:nvSpPr>
        <p:spPr>
          <a:xfrm>
            <a:off x="7022652" y="0"/>
            <a:ext cx="5179620" cy="6332739"/>
          </a:xfrm>
          <a:custGeom>
            <a:avLst/>
            <a:gdLst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0 w 5179620"/>
              <a:gd name="connsiteY3" fmla="*/ 6332739 h 6332739"/>
              <a:gd name="connsiteX4" fmla="*/ 0 w 5179620"/>
              <a:gd name="connsiteY4" fmla="*/ 0 h 6332739"/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1815353 w 5179620"/>
              <a:gd name="connsiteY3" fmla="*/ 6332739 h 6332739"/>
              <a:gd name="connsiteX4" fmla="*/ 0 w 5179620"/>
              <a:gd name="connsiteY4" fmla="*/ 0 h 633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9620" h="6332739">
                <a:moveTo>
                  <a:pt x="0" y="0"/>
                </a:moveTo>
                <a:lnTo>
                  <a:pt x="5179620" y="0"/>
                </a:lnTo>
                <a:lnTo>
                  <a:pt x="5179620" y="6332739"/>
                </a:lnTo>
                <a:lnTo>
                  <a:pt x="1815353" y="63327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99494" y="1752600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48621" y="207338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7621" y="292288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8621" y="3352800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67621" y="417537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48621" y="460789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43821" y="5418310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511ECD17-7B9F-7F42-A2EC-5653813135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5325" y="1736037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39994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026163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302518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op Product Category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cap="all" baseline="0" dirty="0"/>
              <a:t>click to add descriptive pre-header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48061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Top Product Category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1F22F5-6678-804A-8007-2B96EB234CA8}"/>
              </a:ext>
            </a:extLst>
          </p:cNvPr>
          <p:cNvSpPr txBox="1"/>
          <p:nvPr userDrawn="1"/>
        </p:nvSpPr>
        <p:spPr>
          <a:xfrm>
            <a:off x="1915886" y="452846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15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535427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287833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481857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0723" y="598740"/>
            <a:ext cx="10535790" cy="5259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469" y="1600201"/>
            <a:ext cx="10766819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237E385-168F-A947-83ED-C1921D07AE4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CC817D-34DA-6042-8663-F2972BAFA5B9}"/>
              </a:ext>
            </a:extLst>
          </p:cNvPr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3472A509-7DB7-7C4C-95DF-A27E437E9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182A67FC-A999-3643-8D47-4E04AE888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</p:spTree>
    <p:extLst>
      <p:ext uri="{BB962C8B-B14F-4D97-AF65-F5344CB8AC3E}">
        <p14:creationId xmlns:p14="http://schemas.microsoft.com/office/powerpoint/2010/main" val="200376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80" r:id="rId3"/>
    <p:sldLayoutId id="2147483692" r:id="rId4"/>
    <p:sldLayoutId id="2147483681" r:id="rId5"/>
    <p:sldLayoutId id="2147483693" r:id="rId6"/>
    <p:sldLayoutId id="2147483650" r:id="rId7"/>
    <p:sldLayoutId id="2147483694" r:id="rId8"/>
    <p:sldLayoutId id="2147483685" r:id="rId9"/>
    <p:sldLayoutId id="2147483695" r:id="rId10"/>
    <p:sldLayoutId id="2147483670" r:id="rId11"/>
    <p:sldLayoutId id="2147483671" r:id="rId12"/>
    <p:sldLayoutId id="2147483652" r:id="rId13"/>
    <p:sldLayoutId id="2147483653" r:id="rId14"/>
    <p:sldLayoutId id="2147483668" r:id="rId15"/>
    <p:sldLayoutId id="2147483710" r:id="rId16"/>
    <p:sldLayoutId id="2147483704" r:id="rId17"/>
    <p:sldLayoutId id="2147483717" r:id="rId18"/>
    <p:sldLayoutId id="2147483654" r:id="rId19"/>
    <p:sldLayoutId id="2147483655" r:id="rId20"/>
    <p:sldLayoutId id="2147483712" r:id="rId21"/>
    <p:sldLayoutId id="2147483711" r:id="rId22"/>
    <p:sldLayoutId id="2147483714" r:id="rId23"/>
    <p:sldLayoutId id="2147483683" r:id="rId24"/>
    <p:sldLayoutId id="2147483691" r:id="rId2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 cap="none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-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64">
          <p15:clr>
            <a:srgbClr val="F26B43"/>
          </p15:clr>
        </p15:guide>
        <p15:guide id="2" pos="407">
          <p15:clr>
            <a:srgbClr val="F26B43"/>
          </p15:clr>
        </p15:guide>
        <p15:guide id="3" pos="7223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orient="horz" pos="1008">
          <p15:clr>
            <a:srgbClr val="F26B43"/>
          </p15:clr>
        </p15:guide>
        <p15:guide id="6" pos="3503">
          <p15:clr>
            <a:srgbClr val="F26B43"/>
          </p15:clr>
        </p15:guide>
        <p15:guide id="7" pos="4151">
          <p15:clr>
            <a:srgbClr val="F26B43"/>
          </p15:clr>
        </p15:guide>
        <p15:guide id="8" pos="2447">
          <p15:clr>
            <a:srgbClr val="F26B43"/>
          </p15:clr>
        </p15:guide>
        <p15:guide id="9" pos="4871">
          <p15:clr>
            <a:srgbClr val="F26B43"/>
          </p15:clr>
        </p15:guide>
        <p15:guide id="10" pos="5183">
          <p15:clr>
            <a:srgbClr val="F26B43"/>
          </p15:clr>
        </p15:guide>
        <p15:guide id="11" pos="283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2B2FBB-05A7-48CE-BAD4-A178288C80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22759" y="1226214"/>
            <a:ext cx="6187906" cy="3683683"/>
          </a:xfrm>
          <a:prstGeom prst="rect">
            <a:avLst/>
          </a:prstGeom>
          <a:ln w="6350">
            <a:solidFill>
              <a:schemeClr val="accent3"/>
            </a:solidFill>
          </a:ln>
          <a:effectLst>
            <a:outerShdw blurRad="234963" dist="151441" dir="4500000" sx="91000" sy="91000" algn="tl" rotWithShape="0">
              <a:srgbClr val="000000">
                <a:alpha val="46000"/>
              </a:srgbClr>
            </a:outerShdw>
          </a:effectLst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2B4A0687-2B77-93E8-0A89-8E58A091B16B}"/>
              </a:ext>
            </a:extLst>
          </p:cNvPr>
          <p:cNvSpPr txBox="1">
            <a:spLocks/>
          </p:cNvSpPr>
          <p:nvPr/>
        </p:nvSpPr>
        <p:spPr>
          <a:xfrm>
            <a:off x="9882214" y="2129885"/>
            <a:ext cx="2598093" cy="2942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Tx/>
              <a:buNone/>
              <a:defRPr sz="700" b="0" i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/>
              <a:t>VDP Postcard  Auto Version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DD35B-03CB-8CDA-1006-652DB7B33853}"/>
              </a:ext>
            </a:extLst>
          </p:cNvPr>
          <p:cNvSpPr txBox="1"/>
          <p:nvPr/>
        </p:nvSpPr>
        <p:spPr>
          <a:xfrm>
            <a:off x="8445378" y="2046323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8C23BA-C869-EF39-7743-B53F6C15AE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34334" y="3017924"/>
            <a:ext cx="6162104" cy="3683683"/>
          </a:xfrm>
          <a:prstGeom prst="rect">
            <a:avLst/>
          </a:prstGeom>
          <a:ln w="6350">
            <a:solidFill>
              <a:schemeClr val="accent3"/>
            </a:solidFill>
          </a:ln>
          <a:effectLst>
            <a:outerShdw blurRad="234963" dist="151441" dir="4500000" sx="91000" sy="91000" algn="tl" rotWithShape="0">
              <a:srgbClr val="000000">
                <a:alpha val="46000"/>
              </a:srgbClr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46C618B-F458-3AC8-CBD6-A3CC09B3C66F}"/>
              </a:ext>
            </a:extLst>
          </p:cNvPr>
          <p:cNvSpPr/>
          <p:nvPr/>
        </p:nvSpPr>
        <p:spPr>
          <a:xfrm>
            <a:off x="3500464" y="2321554"/>
            <a:ext cx="1801701" cy="404222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20635FF-4DF8-9346-D293-CF823F8A0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31" y="1250917"/>
            <a:ext cx="2462097" cy="5017618"/>
          </a:xfrm>
        </p:spPr>
        <p:txBody>
          <a:bodyPr/>
          <a:lstStyle/>
          <a:p>
            <a:pPr marL="0" indent="0">
              <a:buNone/>
            </a:pPr>
            <a:br>
              <a:rPr lang="en-US" dirty="0">
                <a:solidFill>
                  <a:schemeClr val="accent5"/>
                </a:solidFill>
              </a:rPr>
            </a:br>
            <a:r>
              <a:rPr lang="en-US" i="1" dirty="0">
                <a:solidFill>
                  <a:schemeClr val="accent5"/>
                </a:solidFill>
              </a:rPr>
              <a:t>Use DM Best Practices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Prominent offer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Sense of urgency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Clear call to action with contact choices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Personalization</a:t>
            </a:r>
          </a:p>
          <a:p>
            <a:pPr marL="685800" lvl="1" indent="-228600">
              <a:buFont typeface="+mj-lt"/>
              <a:buAutoNum type="arabicPeriod"/>
            </a:pPr>
            <a:endParaRPr lang="en-US" sz="1200" dirty="0"/>
          </a:p>
          <a:p>
            <a:pPr marL="0" indent="0">
              <a:buNone/>
            </a:pPr>
            <a:r>
              <a:rPr lang="en-US" i="1" dirty="0">
                <a:solidFill>
                  <a:schemeClr val="accent5"/>
                </a:solidFill>
              </a:rPr>
              <a:t>Customizable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Can change color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Choice of image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Edit or provide new copy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Client logo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200" dirty="0"/>
          </a:p>
          <a:p>
            <a:pPr marL="0" indent="0">
              <a:buNone/>
            </a:pPr>
            <a:r>
              <a:rPr lang="en-US" i="1" dirty="0">
                <a:solidFill>
                  <a:schemeClr val="accent5"/>
                </a:solidFill>
              </a:rPr>
              <a:t>Features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/>
              <a:t>7 product choices:</a:t>
            </a:r>
            <a:br>
              <a:rPr lang="en-US" sz="1200" dirty="0"/>
            </a:br>
            <a:r>
              <a:rPr lang="en-US" sz="1200" dirty="0"/>
              <a:t>- Auto</a:t>
            </a:r>
            <a:br>
              <a:rPr lang="en-US" sz="1200" dirty="0"/>
            </a:br>
            <a:r>
              <a:rPr lang="en-US" sz="1200" dirty="0"/>
              <a:t>- CD</a:t>
            </a:r>
            <a:br>
              <a:rPr lang="en-US" sz="1200" dirty="0"/>
            </a:br>
            <a:r>
              <a:rPr lang="en-US" sz="1200" dirty="0"/>
              <a:t>- Checking</a:t>
            </a:r>
            <a:br>
              <a:rPr lang="en-US" sz="1200" dirty="0"/>
            </a:br>
            <a:r>
              <a:rPr lang="en-US" sz="1200" dirty="0"/>
              <a:t>- Mortgages</a:t>
            </a:r>
            <a:br>
              <a:rPr lang="en-US" sz="1200" dirty="0"/>
            </a:br>
            <a:r>
              <a:rPr lang="en-US" sz="1200" dirty="0"/>
              <a:t>- Instant Issue</a:t>
            </a:r>
            <a:br>
              <a:rPr lang="en-US" sz="1200" dirty="0"/>
            </a:br>
            <a:r>
              <a:rPr lang="en-US" sz="1200" dirty="0"/>
              <a:t>- Branch Openings</a:t>
            </a:r>
            <a:br>
              <a:rPr lang="en-US" sz="1200" dirty="0"/>
            </a:br>
            <a:r>
              <a:rPr lang="en-US" sz="1200" dirty="0"/>
              <a:t>- Top Ten Things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7B755CA-6A39-7A12-2F4A-39EFFD8D13DE}"/>
              </a:ext>
            </a:extLst>
          </p:cNvPr>
          <p:cNvSpPr/>
          <p:nvPr/>
        </p:nvSpPr>
        <p:spPr>
          <a:xfrm>
            <a:off x="3500464" y="3063398"/>
            <a:ext cx="1801701" cy="657511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E66E82-0080-EB73-C1B0-BB5D967FB66F}"/>
              </a:ext>
            </a:extLst>
          </p:cNvPr>
          <p:cNvSpPr/>
          <p:nvPr/>
        </p:nvSpPr>
        <p:spPr>
          <a:xfrm>
            <a:off x="3623972" y="3852881"/>
            <a:ext cx="1577819" cy="202183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266909-8728-C395-1409-F46A9A50F6F3}"/>
              </a:ext>
            </a:extLst>
          </p:cNvPr>
          <p:cNvSpPr/>
          <p:nvPr/>
        </p:nvSpPr>
        <p:spPr>
          <a:xfrm>
            <a:off x="9192476" y="4657654"/>
            <a:ext cx="2413095" cy="673836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95E04C-81BC-0017-4C6E-67C544F22BF6}"/>
              </a:ext>
            </a:extLst>
          </p:cNvPr>
          <p:cNvSpPr/>
          <p:nvPr/>
        </p:nvSpPr>
        <p:spPr>
          <a:xfrm>
            <a:off x="5802025" y="5439801"/>
            <a:ext cx="3178680" cy="828734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EE5BCA7-5383-0B7C-07AE-C00520D6B2CC}"/>
              </a:ext>
            </a:extLst>
          </p:cNvPr>
          <p:cNvSpPr txBox="1">
            <a:spLocks/>
          </p:cNvSpPr>
          <p:nvPr/>
        </p:nvSpPr>
        <p:spPr>
          <a:xfrm>
            <a:off x="940996" y="598740"/>
            <a:ext cx="10675459" cy="5259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cap="none" baseline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600" b="0" dirty="0">
                <a:solidFill>
                  <a:schemeClr val="accent4">
                    <a:lumMod val="75000"/>
                  </a:schemeClr>
                </a:solidFill>
              </a:rPr>
              <a:t>Superior From The Start: VDP Postcard </a:t>
            </a:r>
          </a:p>
        </p:txBody>
      </p:sp>
      <p:sp>
        <p:nvSpPr>
          <p:cNvPr id="23" name="Dodecagon 22">
            <a:extLst>
              <a:ext uri="{FF2B5EF4-FFF2-40B4-BE49-F238E27FC236}">
                <a16:creationId xmlns:a16="http://schemas.microsoft.com/office/drawing/2014/main" id="{3C0BC496-EBC4-5E19-E830-2044F532DF25}"/>
              </a:ext>
            </a:extLst>
          </p:cNvPr>
          <p:cNvSpPr/>
          <p:nvPr/>
        </p:nvSpPr>
        <p:spPr>
          <a:xfrm>
            <a:off x="3170881" y="2129885"/>
            <a:ext cx="368300" cy="350648"/>
          </a:xfrm>
          <a:prstGeom prst="dodecagon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72CBC6C7-7D58-7EF4-2E87-702DCCB9F20E}"/>
              </a:ext>
            </a:extLst>
          </p:cNvPr>
          <p:cNvSpPr/>
          <p:nvPr/>
        </p:nvSpPr>
        <p:spPr>
          <a:xfrm>
            <a:off x="3170881" y="2890601"/>
            <a:ext cx="368300" cy="350648"/>
          </a:xfrm>
          <a:prstGeom prst="dodecagon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5" name="Dodecagon 24">
            <a:extLst>
              <a:ext uri="{FF2B5EF4-FFF2-40B4-BE49-F238E27FC236}">
                <a16:creationId xmlns:a16="http://schemas.microsoft.com/office/drawing/2014/main" id="{0D06FB42-C62B-76A8-C7F2-AA4E45457152}"/>
              </a:ext>
            </a:extLst>
          </p:cNvPr>
          <p:cNvSpPr/>
          <p:nvPr/>
        </p:nvSpPr>
        <p:spPr>
          <a:xfrm>
            <a:off x="3140784" y="3789431"/>
            <a:ext cx="368300" cy="350648"/>
          </a:xfrm>
          <a:prstGeom prst="dodecagon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2DEC7608-FA75-E25C-494A-44A87EABC2AC}"/>
              </a:ext>
            </a:extLst>
          </p:cNvPr>
          <p:cNvSpPr/>
          <p:nvPr/>
        </p:nvSpPr>
        <p:spPr>
          <a:xfrm>
            <a:off x="5477065" y="5178673"/>
            <a:ext cx="368300" cy="350648"/>
          </a:xfrm>
          <a:prstGeom prst="dodecagon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7" name="Dodecagon 26">
            <a:extLst>
              <a:ext uri="{FF2B5EF4-FFF2-40B4-BE49-F238E27FC236}">
                <a16:creationId xmlns:a16="http://schemas.microsoft.com/office/drawing/2014/main" id="{C9B38DB6-01D1-00D4-BA6E-D60E7CE9F62F}"/>
              </a:ext>
            </a:extLst>
          </p:cNvPr>
          <p:cNvSpPr/>
          <p:nvPr/>
        </p:nvSpPr>
        <p:spPr>
          <a:xfrm>
            <a:off x="8944681" y="4408855"/>
            <a:ext cx="368300" cy="350648"/>
          </a:xfrm>
          <a:prstGeom prst="dodecagon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034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icast Launch 2021 V2">
      <a:dk1>
        <a:srgbClr val="646A6A"/>
      </a:dk1>
      <a:lt1>
        <a:srgbClr val="FFFFFF"/>
      </a:lt1>
      <a:dk2>
        <a:srgbClr val="535353"/>
      </a:dk2>
      <a:lt2>
        <a:srgbClr val="FFFEFE"/>
      </a:lt2>
      <a:accent1>
        <a:srgbClr val="50788E"/>
      </a:accent1>
      <a:accent2>
        <a:srgbClr val="E67B21"/>
      </a:accent2>
      <a:accent3>
        <a:srgbClr val="BDB6A6"/>
      </a:accent3>
      <a:accent4>
        <a:srgbClr val="0074BC"/>
      </a:accent4>
      <a:accent5>
        <a:srgbClr val="5BC5CC"/>
      </a:accent5>
      <a:accent6>
        <a:srgbClr val="2F3A41"/>
      </a:accent6>
      <a:hlink>
        <a:srgbClr val="00529A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algn="l">
          <a:defRPr sz="1800" b="0" i="0" spc="100" baseline="0" dirty="0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mber Vericast_" id="{ED8DD1BC-42AA-4D48-B38F-A02624E72380}" vid="{53B86887-8241-DA40-95D2-5835C7F504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51E6E5E7DE8F408CDCD65D233B317B" ma:contentTypeVersion="12" ma:contentTypeDescription="Create a new document." ma:contentTypeScope="" ma:versionID="b113566f53bc917e18ee71b446ada283">
  <xsd:schema xmlns:xsd="http://www.w3.org/2001/XMLSchema" xmlns:xs="http://www.w3.org/2001/XMLSchema" xmlns:p="http://schemas.microsoft.com/office/2006/metadata/properties" xmlns:ns3="369ece73-f014-4924-9547-48c0f3275157" targetNamespace="http://schemas.microsoft.com/office/2006/metadata/properties" ma:root="true" ma:fieldsID="bd7a075a8f1e547d772d28d156bec0ea" ns3:_="">
    <xsd:import namespace="369ece73-f014-4924-9547-48c0f32751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e73-f014-4924-9547-48c0f32751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69ece73-f014-4924-9547-48c0f3275157" xsi:nil="true"/>
  </documentManagement>
</p:properties>
</file>

<file path=customXml/itemProps1.xml><?xml version="1.0" encoding="utf-8"?>
<ds:datastoreItem xmlns:ds="http://schemas.openxmlformats.org/officeDocument/2006/customXml" ds:itemID="{3EDF106A-E9F6-45D7-8526-EE98DAA14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9ece73-f014-4924-9547-48c0f32751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F9F7F-5D3C-4715-87D3-688C7774E2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4F974-1518-4333-A182-8739C3540BBA}">
  <ds:schemaRefs>
    <ds:schemaRef ds:uri="http://purl.org/dc/terms/"/>
    <ds:schemaRef ds:uri="369ece73-f014-4924-9547-48c0f327515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Vericast PowerPoint Template</Template>
  <TotalTime>4897</TotalTime>
  <Words>78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Lucida Grande</vt:lpstr>
      <vt:lpstr>System Font Regular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Amber Kendez (Vericast)</dc:creator>
  <cp:keywords/>
  <dc:description/>
  <cp:lastModifiedBy>Jim Sewell (Vericast)</cp:lastModifiedBy>
  <cp:revision>64</cp:revision>
  <dcterms:created xsi:type="dcterms:W3CDTF">2021-11-19T14:58:22Z</dcterms:created>
  <dcterms:modified xsi:type="dcterms:W3CDTF">2024-09-10T13:10:29Z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0x0101003751E6E5E7DE8F408CDCD65D233B317B</vt:lpwstr>
  </property>
</Properties>
</file>