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notesMasterIdLst>
    <p:notesMasterId r:id="rId6"/>
  </p:notesMasterIdLst>
  <p:sldIdLst>
    <p:sldId id="2736" r:id="rId5"/>
  </p:sldIdLst>
  <p:sldSz cx="12188825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overs" id="{D539C95D-1C64-FE49-A0E0-88311460AF7C}">
          <p14:sldIdLst>
            <p14:sldId id="2736"/>
          </p14:sldIdLst>
        </p14:section>
        <p14:section name="Slide Templates" id="{7250B6C3-50CA-C246-A818-AC79C2909B08}">
          <p14:sldIdLst/>
        </p14:section>
        <p14:section name="Section Dividers" id="{893A2792-3FE3-E841-89E9-39904D384BFC}">
          <p14:sldIdLst/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gan Poler (Vericast)" initials="MP(" lastIdx="6" clrIdx="0">
    <p:extLst>
      <p:ext uri="{19B8F6BF-5375-455C-9EA6-DF929625EA0E}">
        <p15:presenceInfo xmlns:p15="http://schemas.microsoft.com/office/powerpoint/2012/main" userId="S::polerm@valassis.com::9c2222ed-175d-405a-b0ae-56daa27cb1f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B7B7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599"/>
    <p:restoredTop sz="96406"/>
  </p:normalViewPr>
  <p:slideViewPr>
    <p:cSldViewPr snapToGrid="0" snapToObjects="1">
      <p:cViewPr varScale="1">
        <p:scale>
          <a:sx n="136" d="100"/>
          <a:sy n="136" d="100"/>
        </p:scale>
        <p:origin x="472" y="20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" d="100"/>
        <a:sy n="2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14" d="100"/>
          <a:sy n="114" d="100"/>
        </p:scale>
        <p:origin x="2648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rial" panose="020B0604020202020204" pitchFamily="34" charset="0"/>
              </a:defRPr>
            </a:lvl1pPr>
          </a:lstStyle>
          <a:p>
            <a:fld id="{E5422BCF-046C-BC43-89A0-C30188347ECE}" type="datetimeFigureOut">
              <a:rPr lang="en-US" smtClean="0"/>
              <a:pPr/>
              <a:t>9/10/24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rial" panose="020B0604020202020204" pitchFamily="34" charset="0"/>
              </a:defRPr>
            </a:lvl1pPr>
          </a:lstStyle>
          <a:p>
            <a:fld id="{87FEEA00-F294-F540-ADA4-01D1F9448EF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9033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6BD52B7-30BF-3E46-8AF0-519EC9F96025}"/>
              </a:ext>
            </a:extLst>
          </p:cNvPr>
          <p:cNvSpPr/>
          <p:nvPr userDrawn="1"/>
        </p:nvSpPr>
        <p:spPr>
          <a:xfrm>
            <a:off x="0" y="605223"/>
            <a:ext cx="12188825" cy="625277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12">
            <a:extLst>
              <a:ext uri="{FF2B5EF4-FFF2-40B4-BE49-F238E27FC236}">
                <a16:creationId xmlns:a16="http://schemas.microsoft.com/office/drawing/2014/main" id="{21937CF2-B7FD-EA4E-BBF9-C9D3043B6F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52925" y="6350020"/>
            <a:ext cx="386080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0" tIns="45720" rIns="0" bIns="45720" rtlCol="0" anchor="ctr"/>
          <a:lstStyle>
            <a:lvl1pPr algn="r">
              <a:defRPr sz="800" baseline="0">
                <a:solidFill>
                  <a:schemeClr val="accent3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en-US" dirty="0"/>
              <a:t>© 2021 Vericast. All Rights Reserved. Confidential - Do Not Distribute.</a:t>
            </a:r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E21803D2-57C0-9D43-B7D9-2B5CDE6EC44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791575" y="5251450"/>
            <a:ext cx="2822575" cy="417513"/>
          </a:xfrm>
          <a:prstGeom prst="rect">
            <a:avLst/>
          </a:prstGeom>
        </p:spPr>
        <p:txBody>
          <a:bodyPr/>
          <a:lstStyle>
            <a:lvl1pPr marL="0" indent="0" algn="r">
              <a:buFontTx/>
              <a:buNone/>
              <a:defRPr sz="1400" baseline="0"/>
            </a:lvl1pPr>
          </a:lstStyle>
          <a:p>
            <a:pPr lvl="0"/>
            <a:r>
              <a:rPr lang="en-US" dirty="0"/>
              <a:t>Click to edit Date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0C4B6608-FD8D-2B49-B0CD-812BF7251B0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456868" y="3956705"/>
            <a:ext cx="4156857" cy="1045083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4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add subhead or contact information</a:t>
            </a:r>
          </a:p>
        </p:txBody>
      </p:sp>
      <p:sp>
        <p:nvSpPr>
          <p:cNvPr id="17" name="Text Placeholder 23">
            <a:extLst>
              <a:ext uri="{FF2B5EF4-FFF2-40B4-BE49-F238E27FC236}">
                <a16:creationId xmlns:a16="http://schemas.microsoft.com/office/drawing/2014/main" id="{21D20194-302D-5D48-9963-AE0479F0285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397726" y="2901294"/>
            <a:ext cx="4215999" cy="1016672"/>
          </a:xfrm>
          <a:prstGeom prst="rect">
            <a:avLst/>
          </a:prstGeom>
        </p:spPr>
        <p:txBody>
          <a:bodyPr anchor="t" anchorCtr="0"/>
          <a:lstStyle>
            <a:lvl1pPr marL="0" indent="0" algn="r">
              <a:buFontTx/>
              <a:buNone/>
              <a:defRPr sz="2800" b="1" i="0" cap="all" spc="20" baseline="0">
                <a:solidFill>
                  <a:schemeClr val="tx2"/>
                </a:solidFill>
              </a:defRPr>
            </a:lvl1pPr>
            <a:lvl2pPr>
              <a:defRPr sz="2800" b="1" i="0" cap="all" spc="20" baseline="0">
                <a:solidFill>
                  <a:schemeClr val="tx2"/>
                </a:solidFill>
              </a:defRPr>
            </a:lvl2pPr>
            <a:lvl3pPr>
              <a:defRPr sz="2800" b="1" i="0" cap="all" spc="20" baseline="0">
                <a:solidFill>
                  <a:schemeClr val="tx2"/>
                </a:solidFill>
              </a:defRPr>
            </a:lvl3pPr>
            <a:lvl4pPr>
              <a:defRPr sz="2800" b="1" i="0" cap="all" spc="20" baseline="0">
                <a:solidFill>
                  <a:schemeClr val="tx2"/>
                </a:solidFill>
              </a:defRPr>
            </a:lvl4pPr>
            <a:lvl5pPr>
              <a:defRPr sz="2800" b="1" i="0" cap="all" spc="2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07D504-3942-874A-BF29-B2F570C8D73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397325" y="2100493"/>
            <a:ext cx="4216400" cy="720725"/>
          </a:xfrm>
        </p:spPr>
        <p:txBody>
          <a:bodyPr anchor="b" anchorCtr="0"/>
          <a:lstStyle>
            <a:lvl1pPr marL="0" indent="0" algn="r">
              <a:buFontTx/>
              <a:buNone/>
              <a:defRPr sz="1400" b="1" i="0" cap="all" spc="100" baseline="0">
                <a:solidFill>
                  <a:schemeClr val="accent2"/>
                </a:solidFill>
              </a:defRPr>
            </a:lvl1pPr>
            <a:lvl2pPr marL="457200" indent="0" algn="r">
              <a:buFontTx/>
              <a:buNone/>
              <a:defRPr sz="1400" b="1" i="0" cap="all" spc="100" baseline="0">
                <a:solidFill>
                  <a:schemeClr val="accent2"/>
                </a:solidFill>
              </a:defRPr>
            </a:lvl2pPr>
            <a:lvl3pPr marL="914400" indent="0" algn="r">
              <a:buFontTx/>
              <a:buNone/>
              <a:defRPr sz="1400" b="1" i="0" cap="all" spc="100" baseline="0">
                <a:solidFill>
                  <a:schemeClr val="accent2"/>
                </a:solidFill>
              </a:defRPr>
            </a:lvl3pPr>
            <a:lvl4pPr marL="1371600" indent="0" algn="r">
              <a:buFontTx/>
              <a:buNone/>
              <a:defRPr sz="1400" b="1" i="0" cap="all" spc="100" baseline="0">
                <a:solidFill>
                  <a:schemeClr val="accent2"/>
                </a:solidFill>
              </a:defRPr>
            </a:lvl4pPr>
            <a:lvl5pPr marL="1828800" indent="0" algn="r">
              <a:buFontTx/>
              <a:buNone/>
              <a:defRPr sz="1400" b="1" i="0" cap="all" spc="100" baseline="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dirty="0"/>
              <a:t>header / legacy solution</a:t>
            </a:r>
          </a:p>
        </p:txBody>
      </p:sp>
    </p:spTree>
    <p:extLst>
      <p:ext uri="{BB962C8B-B14F-4D97-AF65-F5344CB8AC3E}">
        <p14:creationId xmlns:p14="http://schemas.microsoft.com/office/powerpoint/2010/main" val="3006123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/Top Product Cat/Subhead - 16p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40996" y="598740"/>
            <a:ext cx="10675459" cy="525960"/>
          </a:xfrm>
        </p:spPr>
        <p:txBody>
          <a:bodyPr/>
          <a:lstStyle>
            <a:lvl1pPr>
              <a:defRPr b="1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1469" y="1828800"/>
            <a:ext cx="10897915" cy="4297364"/>
          </a:xfrm>
          <a:prstGeom prst="rect">
            <a:avLst/>
          </a:prstGeom>
        </p:spPr>
        <p:txBody>
          <a:bodyPr/>
          <a:lstStyle>
            <a:lvl1pPr marL="285750" indent="-285750">
              <a:buFont typeface="System Font Regular"/>
              <a:buChar char="&gt;"/>
              <a:defRPr sz="1600" baseline="0"/>
            </a:lvl1pPr>
            <a:lvl2pPr marL="742950" indent="-285750">
              <a:buFont typeface="System Font Regular"/>
              <a:buChar char="–"/>
              <a:defRPr sz="1600" baseline="0"/>
            </a:lvl2pPr>
            <a:lvl3pPr marL="1200150" indent="-285750">
              <a:buFont typeface="System Font Regular"/>
              <a:buChar char="&gt;"/>
              <a:defRPr sz="1600" baseline="0"/>
            </a:lvl3pPr>
            <a:lvl4pPr marL="1657350" indent="-285750">
              <a:buFont typeface="Arial" panose="020B0604020202020204" pitchFamily="34" charset="0"/>
              <a:buChar char="•"/>
              <a:defRPr sz="1600" baseline="0"/>
            </a:lvl4pPr>
            <a:lvl5pPr marL="2114550" indent="-285750">
              <a:buFont typeface="System Font Regular"/>
              <a:buChar char="&gt;"/>
              <a:defRPr sz="1600" baseline="0"/>
            </a:lvl5pPr>
          </a:lstStyle>
          <a:p>
            <a:pPr lvl="0"/>
            <a:r>
              <a:rPr lang="en-US" dirty="0"/>
              <a:t>Click to edit Master text styles 16 pt.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11">
            <a:extLst>
              <a:ext uri="{FF2B5EF4-FFF2-40B4-BE49-F238E27FC236}">
                <a16:creationId xmlns:a16="http://schemas.microsoft.com/office/drawing/2014/main" id="{635C8562-9302-2E43-9D9F-BC72FA12AF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8443" y="6436744"/>
            <a:ext cx="517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rgbClr val="BEB7A6"/>
                </a:solidFill>
              </a:defRPr>
            </a:lvl1pPr>
          </a:lstStyle>
          <a:p>
            <a:fld id="{84072E8D-825C-474C-A731-43DDA7DFA4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12">
            <a:extLst>
              <a:ext uri="{FF2B5EF4-FFF2-40B4-BE49-F238E27FC236}">
                <a16:creationId xmlns:a16="http://schemas.microsoft.com/office/drawing/2014/main" id="{BBE0CDA2-5E3A-2543-8835-EB04863A5C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98612" y="6436744"/>
            <a:ext cx="39838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aseline="0">
                <a:solidFill>
                  <a:srgbClr val="BEB7A6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en-US" dirty="0"/>
              <a:t>© 2021 Vericast. All Rights Reserved. Confidential - Do Not Distribute.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3568833-FB44-9145-BEE8-1B9162176873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940261" y="1107699"/>
            <a:ext cx="10897915" cy="6404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600" baseline="0"/>
            </a:lvl1pPr>
            <a:lvl2pPr marL="457200" indent="0">
              <a:buFontTx/>
              <a:buNone/>
              <a:defRPr sz="1800" baseline="0"/>
            </a:lvl2pPr>
            <a:lvl3pPr marL="914400" indent="0">
              <a:buFontTx/>
              <a:buNone/>
              <a:defRPr sz="1800" baseline="0"/>
            </a:lvl3pPr>
            <a:lvl4pPr marL="1371600" indent="0">
              <a:buFontTx/>
              <a:buNone/>
              <a:defRPr sz="1800" baseline="0"/>
            </a:lvl4pPr>
            <a:lvl5pPr marL="1828800" indent="0">
              <a:buFontTx/>
              <a:buNone/>
              <a:defRPr sz="1800" baseline="0"/>
            </a:lvl5pPr>
          </a:lstStyle>
          <a:p>
            <a:pPr lvl="0"/>
            <a:r>
              <a:rPr lang="en-US" dirty="0"/>
              <a:t>Click to edit Title Copy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314B7499-3C36-314B-BCE3-548A917AE759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40996" y="388439"/>
            <a:ext cx="4238625" cy="220461"/>
          </a:xfrm>
          <a:prstGeom prst="rect">
            <a:avLst/>
          </a:prstGeom>
        </p:spPr>
        <p:txBody>
          <a:bodyPr anchor="ctr" anchorCtr="0"/>
          <a:lstStyle>
            <a:lvl1pPr marL="0" indent="0">
              <a:buFontTx/>
              <a:buNone/>
              <a:defRPr sz="1050" b="1" cap="all" spc="300" baseline="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 sz="1100"/>
            </a:lvl2pPr>
            <a:lvl3pPr marL="914400" indent="0">
              <a:buFontTx/>
              <a:buNone/>
              <a:defRPr sz="1100"/>
            </a:lvl3pPr>
            <a:lvl4pPr marL="1371600" indent="0">
              <a:buFontTx/>
              <a:buNone/>
              <a:defRPr sz="1100"/>
            </a:lvl4pPr>
            <a:lvl5pPr marL="1828800" indent="0">
              <a:buFontTx/>
              <a:buNone/>
              <a:defRPr sz="1100"/>
            </a:lvl5pPr>
          </a:lstStyle>
          <a:p>
            <a:pPr lvl="0"/>
            <a:r>
              <a:rPr lang="en-US" dirty="0"/>
              <a:t>click to add descriptive pre-header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4E0E55C6-7BDE-F248-B623-5A031C5F84F8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81038" y="5890846"/>
            <a:ext cx="5719762" cy="23531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700" b="0" i="1" baseline="0"/>
            </a:lvl1pPr>
            <a:lvl2pPr marL="457200" indent="0">
              <a:buFontTx/>
              <a:buNone/>
              <a:defRPr sz="700" b="0" i="1" baseline="0"/>
            </a:lvl2pPr>
            <a:lvl3pPr marL="914400" indent="0">
              <a:buFontTx/>
              <a:buNone/>
              <a:defRPr sz="700" b="0" i="1" baseline="0"/>
            </a:lvl3pPr>
            <a:lvl4pPr marL="1371600" indent="0">
              <a:buFontTx/>
              <a:buNone/>
              <a:defRPr sz="700" b="0" i="1" baseline="0"/>
            </a:lvl4pPr>
            <a:lvl5pPr marL="1828800" indent="0">
              <a:buFontTx/>
              <a:buNone/>
              <a:defRPr sz="700" b="0" i="1" baseline="0"/>
            </a:lvl5pPr>
          </a:lstStyle>
          <a:p>
            <a:pPr lvl="0"/>
            <a:r>
              <a:rPr lang="en-US" dirty="0"/>
              <a:t>Click Here to Add Sources</a:t>
            </a:r>
          </a:p>
        </p:txBody>
      </p:sp>
    </p:spTree>
    <p:extLst>
      <p:ext uri="{BB962C8B-B14F-4D97-AF65-F5344CB8AC3E}">
        <p14:creationId xmlns:p14="http://schemas.microsoft.com/office/powerpoint/2010/main" val="20093353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407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40996" y="598740"/>
            <a:ext cx="10675459" cy="525960"/>
          </a:xfrm>
        </p:spPr>
        <p:txBody>
          <a:bodyPr/>
          <a:lstStyle>
            <a:lvl1pPr>
              <a:defRPr b="1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1469" y="1600201"/>
            <a:ext cx="6787843" cy="4525963"/>
          </a:xfrm>
          <a:prstGeom prst="rect">
            <a:avLst/>
          </a:prstGeom>
        </p:spPr>
        <p:txBody>
          <a:bodyPr/>
          <a:lstStyle>
            <a:lvl1pPr marL="285750" indent="-285750">
              <a:buFont typeface="System Font Regular"/>
              <a:buChar char="&gt;"/>
              <a:defRPr sz="1400" baseline="0"/>
            </a:lvl1pPr>
            <a:lvl2pPr marL="742950" indent="-285750">
              <a:buFont typeface="System Font Regular"/>
              <a:buChar char="–"/>
              <a:defRPr sz="1400" baseline="0"/>
            </a:lvl2pPr>
            <a:lvl3pPr marL="1200150" indent="-285750">
              <a:buFont typeface="System Font Regular"/>
              <a:buChar char="&gt;"/>
              <a:defRPr sz="1400" baseline="0"/>
            </a:lvl3pPr>
            <a:lvl4pPr marL="1657350" indent="-285750">
              <a:buFont typeface="Arial" panose="020B0604020202020204" pitchFamily="34" charset="0"/>
              <a:buChar char="•"/>
              <a:defRPr sz="1400" baseline="0"/>
            </a:lvl4pPr>
            <a:lvl5pPr marL="2114550" indent="-285750">
              <a:buFont typeface="System Font Regular"/>
              <a:buChar char="&gt;"/>
              <a:defRPr sz="1400" baseline="0"/>
            </a:lvl5pPr>
          </a:lstStyle>
          <a:p>
            <a:pPr lvl="0"/>
            <a:r>
              <a:rPr lang="en-US" dirty="0"/>
              <a:t>Click to edit Body Copy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3387990-A7C0-3140-A58D-DEDBA5A882E4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7931650" y="1600201"/>
            <a:ext cx="3684806" cy="2077947"/>
          </a:xfrm>
          <a:prstGeom prst="rect">
            <a:avLst/>
          </a:prstGeo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ts val="984"/>
              </a:spcBef>
              <a:spcAft>
                <a:spcPts val="0"/>
              </a:spcAft>
              <a:buClr>
                <a:schemeClr val="accent2"/>
              </a:buClr>
              <a:buSzTx/>
              <a:buFont typeface="Lucida Grande"/>
              <a:buChar char="&gt;"/>
              <a:tabLst/>
              <a:defRPr sz="1400" baseline="0"/>
            </a:lvl1pPr>
          </a:lstStyle>
          <a:p>
            <a:pPr lvl="0"/>
            <a:r>
              <a:rPr lang="en-US" dirty="0"/>
              <a:t>Bullet Treatment</a:t>
            </a:r>
          </a:p>
          <a:p>
            <a:pPr lvl="0"/>
            <a:r>
              <a:rPr lang="en-US" dirty="0"/>
              <a:t>Bullet Treatment</a:t>
            </a:r>
          </a:p>
          <a:p>
            <a:pPr lvl="0"/>
            <a:r>
              <a:rPr lang="en-US" dirty="0"/>
              <a:t>Bullet Treatment</a:t>
            </a:r>
          </a:p>
          <a:p>
            <a:pPr lvl="0"/>
            <a:r>
              <a:rPr lang="en-US" dirty="0"/>
              <a:t>Bullet Treatment</a:t>
            </a:r>
          </a:p>
          <a:p>
            <a:pPr lvl="0"/>
            <a:endParaRPr lang="en-US" dirty="0"/>
          </a:p>
        </p:txBody>
      </p:sp>
      <p:sp>
        <p:nvSpPr>
          <p:cNvPr id="9" name="Slide Number Placeholder 11">
            <a:extLst>
              <a:ext uri="{FF2B5EF4-FFF2-40B4-BE49-F238E27FC236}">
                <a16:creationId xmlns:a16="http://schemas.microsoft.com/office/drawing/2014/main" id="{EF0DF8EB-096D-B74F-9840-B709081402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8443" y="6436744"/>
            <a:ext cx="517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rgbClr val="BEB7A6"/>
                </a:solidFill>
              </a:defRPr>
            </a:lvl1pPr>
          </a:lstStyle>
          <a:p>
            <a:fld id="{84072E8D-825C-474C-A731-43DDA7DFA4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12">
            <a:extLst>
              <a:ext uri="{FF2B5EF4-FFF2-40B4-BE49-F238E27FC236}">
                <a16:creationId xmlns:a16="http://schemas.microsoft.com/office/drawing/2014/main" id="{98470042-50D7-8741-91C3-DADCACEB91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98612" y="6436744"/>
            <a:ext cx="39838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aseline="0">
                <a:solidFill>
                  <a:srgbClr val="BEB7A6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en-US" dirty="0"/>
              <a:t>© 2021 Vericast. All Rights Reserved. Confidential - Do Not Distribute.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CAA91239-161D-C742-A324-D80503FB020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81038" y="5890846"/>
            <a:ext cx="5719762" cy="23531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700" b="0" i="1" baseline="0"/>
            </a:lvl1pPr>
            <a:lvl2pPr marL="457200" indent="0">
              <a:buFontTx/>
              <a:buNone/>
              <a:defRPr sz="700" b="0" i="1" baseline="0"/>
            </a:lvl2pPr>
            <a:lvl3pPr marL="914400" indent="0">
              <a:buFontTx/>
              <a:buNone/>
              <a:defRPr sz="700" b="0" i="1" baseline="0"/>
            </a:lvl3pPr>
            <a:lvl4pPr marL="1371600" indent="0">
              <a:buFontTx/>
              <a:buNone/>
              <a:defRPr sz="700" b="0" i="1" baseline="0"/>
            </a:lvl4pPr>
            <a:lvl5pPr marL="1828800" indent="0">
              <a:buFontTx/>
              <a:buNone/>
              <a:defRPr sz="700" b="0" i="1" baseline="0"/>
            </a:lvl5pPr>
          </a:lstStyle>
          <a:p>
            <a:pPr lvl="0"/>
            <a:r>
              <a:rPr lang="en-US" dirty="0"/>
              <a:t>Click Here to Add Sources</a:t>
            </a:r>
          </a:p>
        </p:txBody>
      </p:sp>
    </p:spTree>
    <p:extLst>
      <p:ext uri="{BB962C8B-B14F-4D97-AF65-F5344CB8AC3E}">
        <p14:creationId xmlns:p14="http://schemas.microsoft.com/office/powerpoint/2010/main" val="36480966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40996" y="598740"/>
            <a:ext cx="10675459" cy="525960"/>
          </a:xfrm>
        </p:spPr>
        <p:txBody>
          <a:bodyPr/>
          <a:lstStyle>
            <a:lvl1pPr>
              <a:defRPr b="1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1469" y="2179636"/>
            <a:ext cx="10897915" cy="1782764"/>
          </a:xfrm>
          <a:prstGeom prst="rect">
            <a:avLst/>
          </a:prstGeom>
        </p:spPr>
        <p:txBody>
          <a:bodyPr/>
          <a:lstStyle>
            <a:lvl1pPr marL="285750" indent="-285750">
              <a:buFont typeface="System Font Regular"/>
              <a:buChar char="&gt;"/>
              <a:defRPr sz="1400" baseline="0"/>
            </a:lvl1pPr>
            <a:lvl2pPr marL="742950" indent="-285750">
              <a:buFont typeface="System Font Regular"/>
              <a:buChar char="–"/>
              <a:defRPr sz="1400" baseline="0"/>
            </a:lvl2pPr>
            <a:lvl3pPr marL="1200150" indent="-285750">
              <a:buFont typeface="System Font Regular"/>
              <a:buChar char="&gt;"/>
              <a:defRPr sz="1400" baseline="0"/>
            </a:lvl3pPr>
            <a:lvl4pPr marL="1657350" indent="-285750">
              <a:buFont typeface="Arial" panose="020B0604020202020204" pitchFamily="34" charset="0"/>
              <a:buChar char="•"/>
              <a:defRPr sz="1400" baseline="0"/>
            </a:lvl4pPr>
            <a:lvl5pPr marL="2114550" indent="-285750">
              <a:buFont typeface="System Font Regular"/>
              <a:buChar char="&gt;"/>
              <a:defRPr sz="1400" baseline="0"/>
            </a:lvl5pPr>
          </a:lstStyle>
          <a:p>
            <a:pPr lvl="0"/>
            <a:r>
              <a:rPr lang="en-US" dirty="0"/>
              <a:t>Click to edit Body Copy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AAF27A98-6746-4449-9EE1-422DD39F6D53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681469" y="1774487"/>
            <a:ext cx="5385514" cy="36834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6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Subhead Title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E1625D4E-C03C-784E-9AF8-83F7D571FDA9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681469" y="1295399"/>
            <a:ext cx="5385514" cy="4145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600" b="1" cap="all" spc="6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Title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A8D3DFFA-E22B-DF41-AAFB-B951B3739D79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81469" y="4341864"/>
            <a:ext cx="10897915" cy="1782764"/>
          </a:xfrm>
          <a:prstGeom prst="rect">
            <a:avLst/>
          </a:prstGeom>
        </p:spPr>
        <p:txBody>
          <a:bodyPr/>
          <a:lstStyle>
            <a:lvl1pPr marL="285750" indent="-285750">
              <a:buFont typeface="System Font Regular"/>
              <a:buChar char="&gt;"/>
              <a:defRPr sz="1400" baseline="0"/>
            </a:lvl1pPr>
            <a:lvl2pPr marL="742950" indent="-285750">
              <a:buFont typeface="System Font Regular"/>
              <a:buChar char="–"/>
              <a:defRPr sz="1400" baseline="0"/>
            </a:lvl2pPr>
            <a:lvl3pPr marL="1200150" indent="-285750">
              <a:buFont typeface="System Font Regular"/>
              <a:buChar char="&gt;"/>
              <a:defRPr sz="1400" baseline="0"/>
            </a:lvl3pPr>
            <a:lvl4pPr marL="1657350" indent="-285750">
              <a:buFont typeface="Arial" panose="020B0604020202020204" pitchFamily="34" charset="0"/>
              <a:buChar char="•"/>
              <a:defRPr sz="1400" baseline="0"/>
            </a:lvl4pPr>
            <a:lvl5pPr marL="2114550" indent="-285750">
              <a:buFont typeface="System Font Regular"/>
              <a:buChar char="&gt;"/>
              <a:defRPr sz="1400" baseline="0"/>
            </a:lvl5pPr>
          </a:lstStyle>
          <a:p>
            <a:pPr lvl="0"/>
            <a:r>
              <a:rPr lang="en-US" dirty="0"/>
              <a:t>Click to edit Body Copy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763B3151-452E-EB44-A305-99F8BC7F8075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681469" y="3936715"/>
            <a:ext cx="5385514" cy="36834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6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Subhead Title</a:t>
            </a:r>
          </a:p>
        </p:txBody>
      </p:sp>
      <p:sp>
        <p:nvSpPr>
          <p:cNvPr id="11" name="Slide Number Placeholder 11">
            <a:extLst>
              <a:ext uri="{FF2B5EF4-FFF2-40B4-BE49-F238E27FC236}">
                <a16:creationId xmlns:a16="http://schemas.microsoft.com/office/drawing/2014/main" id="{AA2FF4AC-9548-3D48-B343-7534DCC2D6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8443" y="6436744"/>
            <a:ext cx="517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rgbClr val="BEB7A6"/>
                </a:solidFill>
              </a:defRPr>
            </a:lvl1pPr>
          </a:lstStyle>
          <a:p>
            <a:fld id="{84072E8D-825C-474C-A731-43DDA7DFA4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12">
            <a:extLst>
              <a:ext uri="{FF2B5EF4-FFF2-40B4-BE49-F238E27FC236}">
                <a16:creationId xmlns:a16="http://schemas.microsoft.com/office/drawing/2014/main" id="{FE72796D-89BF-4D4F-8B65-6277BEC016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98612" y="6436744"/>
            <a:ext cx="39838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aseline="0">
                <a:solidFill>
                  <a:srgbClr val="BEB7A6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en-US" dirty="0"/>
              <a:t>© 2021 Vericast. All Rights Reserved. Confidential - Do Not Distribute.</a:t>
            </a:r>
          </a:p>
        </p:txBody>
      </p:sp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694975D0-7154-B74F-9D53-A472B122EE14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40996" y="388439"/>
            <a:ext cx="4238625" cy="220461"/>
          </a:xfrm>
          <a:prstGeom prst="rect">
            <a:avLst/>
          </a:prstGeom>
        </p:spPr>
        <p:txBody>
          <a:bodyPr anchor="ctr" anchorCtr="0"/>
          <a:lstStyle>
            <a:lvl1pPr marL="0" indent="0">
              <a:buFontTx/>
              <a:buNone/>
              <a:defRPr sz="1050" b="1" cap="all" spc="300" baseline="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 sz="1100"/>
            </a:lvl2pPr>
            <a:lvl3pPr marL="914400" indent="0">
              <a:buFontTx/>
              <a:buNone/>
              <a:defRPr sz="1100"/>
            </a:lvl3pPr>
            <a:lvl4pPr marL="1371600" indent="0">
              <a:buFontTx/>
              <a:buNone/>
              <a:defRPr sz="1100"/>
            </a:lvl4pPr>
            <a:lvl5pPr marL="1828800" indent="0">
              <a:buFontTx/>
              <a:buNone/>
              <a:defRPr sz="1100"/>
            </a:lvl5pPr>
          </a:lstStyle>
          <a:p>
            <a:pPr lvl="0"/>
            <a:r>
              <a:rPr lang="en-US" dirty="0"/>
              <a:t>click to add descriptive pre-header</a:t>
            </a:r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F2E834EF-470A-C142-A8AF-5CCF971B10B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81038" y="5890846"/>
            <a:ext cx="5719762" cy="23531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700" b="0" i="1" baseline="0"/>
            </a:lvl1pPr>
            <a:lvl2pPr marL="457200" indent="0">
              <a:buFontTx/>
              <a:buNone/>
              <a:defRPr sz="700" b="0" i="1" baseline="0"/>
            </a:lvl2pPr>
            <a:lvl3pPr marL="914400" indent="0">
              <a:buFontTx/>
              <a:buNone/>
              <a:defRPr sz="700" b="0" i="1" baseline="0"/>
            </a:lvl3pPr>
            <a:lvl4pPr marL="1371600" indent="0">
              <a:buFontTx/>
              <a:buNone/>
              <a:defRPr sz="700" b="0" i="1" baseline="0"/>
            </a:lvl4pPr>
            <a:lvl5pPr marL="1828800" indent="0">
              <a:buFontTx/>
              <a:buNone/>
              <a:defRPr sz="700" b="0" i="1" baseline="0"/>
            </a:lvl5pPr>
          </a:lstStyle>
          <a:p>
            <a:pPr lvl="0"/>
            <a:r>
              <a:rPr lang="en-US" dirty="0"/>
              <a:t>Click Here to Add Sources</a:t>
            </a:r>
          </a:p>
        </p:txBody>
      </p:sp>
    </p:spTree>
    <p:extLst>
      <p:ext uri="{BB962C8B-B14F-4D97-AF65-F5344CB8AC3E}">
        <p14:creationId xmlns:p14="http://schemas.microsoft.com/office/powerpoint/2010/main" val="32491232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40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40996" y="598740"/>
            <a:ext cx="10525517" cy="525960"/>
          </a:xfrm>
        </p:spPr>
        <p:txBody>
          <a:bodyPr/>
          <a:lstStyle>
            <a:lvl1pPr>
              <a:defRPr cap="none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7E6F1F3-7799-DB43-B7E2-9B0B4311DE3D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681472" y="1600201"/>
            <a:ext cx="4841442" cy="4525963"/>
          </a:xfrm>
          <a:prstGeom prst="rect">
            <a:avLst/>
          </a:prstGeom>
        </p:spPr>
        <p:txBody>
          <a:bodyPr/>
          <a:lstStyle>
            <a:lvl1pPr marL="285750" indent="-285750">
              <a:buFont typeface="System Font Regular"/>
              <a:buChar char="&gt;"/>
              <a:defRPr sz="1400" baseline="0"/>
            </a:lvl1pPr>
            <a:lvl2pPr marL="742950" indent="-285750">
              <a:buFont typeface="System Font Regular"/>
              <a:buChar char="–"/>
              <a:defRPr sz="1400" baseline="0"/>
            </a:lvl2pPr>
            <a:lvl3pPr marL="1200150" indent="-285750">
              <a:buFont typeface="System Font Regular"/>
              <a:buChar char="&gt;"/>
              <a:defRPr sz="1400" baseline="0"/>
            </a:lvl3pPr>
            <a:lvl4pPr marL="1657350" indent="-285750">
              <a:buFont typeface="Arial" panose="020B0604020202020204" pitchFamily="34" charset="0"/>
              <a:buChar char="•"/>
              <a:defRPr sz="1400" baseline="0"/>
            </a:lvl4pPr>
            <a:lvl5pPr marL="2114550" indent="-285750">
              <a:buFont typeface="System Font Regular"/>
              <a:buChar char="&gt;"/>
              <a:defRPr sz="1400" baseline="0"/>
            </a:lvl5pPr>
          </a:lstStyle>
          <a:p>
            <a:pPr lvl="0"/>
            <a:r>
              <a:rPr lang="en-US" dirty="0"/>
              <a:t>Click to edit Body Copy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DF1A7E0D-67B7-0C44-9F40-5871F3263837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6428068" y="1592828"/>
            <a:ext cx="5038445" cy="4525963"/>
          </a:xfrm>
          <a:prstGeom prst="rect">
            <a:avLst/>
          </a:prstGeom>
        </p:spPr>
        <p:txBody>
          <a:bodyPr/>
          <a:lstStyle>
            <a:lvl1pPr marL="285750" indent="-285750">
              <a:buFont typeface="System Font Regular"/>
              <a:buChar char="&gt;"/>
              <a:defRPr sz="1400" baseline="0"/>
            </a:lvl1pPr>
            <a:lvl2pPr marL="742950" indent="-285750">
              <a:buFont typeface="System Font Regular"/>
              <a:buChar char="–"/>
              <a:defRPr sz="1400" baseline="0"/>
            </a:lvl2pPr>
            <a:lvl3pPr marL="1200150" indent="-285750">
              <a:buFont typeface="System Font Regular"/>
              <a:buChar char="&gt;"/>
              <a:defRPr sz="1400" baseline="0"/>
            </a:lvl3pPr>
            <a:lvl4pPr marL="1657350" indent="-285750">
              <a:buFont typeface="Arial" panose="020B0604020202020204" pitchFamily="34" charset="0"/>
              <a:buChar char="•"/>
              <a:defRPr sz="1400" baseline="0"/>
            </a:lvl4pPr>
            <a:lvl5pPr marL="2114550" indent="-285750">
              <a:buFont typeface="System Font Regular"/>
              <a:buChar char="&gt;"/>
              <a:defRPr sz="1400" baseline="0"/>
            </a:lvl5pPr>
          </a:lstStyle>
          <a:p>
            <a:pPr lvl="0"/>
            <a:r>
              <a:rPr lang="en-US" dirty="0"/>
              <a:t>Click to edit Body Copy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Slide Number Placeholder 11">
            <a:extLst>
              <a:ext uri="{FF2B5EF4-FFF2-40B4-BE49-F238E27FC236}">
                <a16:creationId xmlns:a16="http://schemas.microsoft.com/office/drawing/2014/main" id="{2C91F387-8713-5045-BC85-27E8119119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8443" y="6436744"/>
            <a:ext cx="517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rgbClr val="BEB7A6"/>
                </a:solidFill>
              </a:defRPr>
            </a:lvl1pPr>
          </a:lstStyle>
          <a:p>
            <a:fld id="{84072E8D-825C-474C-A731-43DDA7DFA4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12">
            <a:extLst>
              <a:ext uri="{FF2B5EF4-FFF2-40B4-BE49-F238E27FC236}">
                <a16:creationId xmlns:a16="http://schemas.microsoft.com/office/drawing/2014/main" id="{E97B9518-40BD-C64D-9C1C-706960726A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98612" y="6436744"/>
            <a:ext cx="39838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aseline="0">
                <a:solidFill>
                  <a:srgbClr val="BEB7A6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en-US" dirty="0"/>
              <a:t>© 2021 Vericast. All Rights Reserved. Confidential - Do Not Distribute.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E07B791D-D29B-664B-998D-A5F1BFF7FC2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81038" y="5890846"/>
            <a:ext cx="5719762" cy="23531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700" b="0" i="1" baseline="0"/>
            </a:lvl1pPr>
            <a:lvl2pPr marL="457200" indent="0">
              <a:buFontTx/>
              <a:buNone/>
              <a:defRPr sz="700" b="0" i="1" baseline="0"/>
            </a:lvl2pPr>
            <a:lvl3pPr marL="914400" indent="0">
              <a:buFontTx/>
              <a:buNone/>
              <a:defRPr sz="700" b="0" i="1" baseline="0"/>
            </a:lvl3pPr>
            <a:lvl4pPr marL="1371600" indent="0">
              <a:buFontTx/>
              <a:buNone/>
              <a:defRPr sz="700" b="0" i="1" baseline="0"/>
            </a:lvl4pPr>
            <a:lvl5pPr marL="1828800" indent="0">
              <a:buFontTx/>
              <a:buNone/>
              <a:defRPr sz="700" b="0" i="1" baseline="0"/>
            </a:lvl5pPr>
          </a:lstStyle>
          <a:p>
            <a:pPr lvl="0"/>
            <a:r>
              <a:rPr lang="en-US" dirty="0"/>
              <a:t>Click Here to Add Sources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F89C4673-CACE-144C-BB9B-CD610C662F1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40996" y="388439"/>
            <a:ext cx="4238625" cy="220461"/>
          </a:xfrm>
          <a:prstGeom prst="rect">
            <a:avLst/>
          </a:prstGeom>
        </p:spPr>
        <p:txBody>
          <a:bodyPr anchor="ctr" anchorCtr="0"/>
          <a:lstStyle>
            <a:lvl1pPr marL="0" indent="0">
              <a:buFontTx/>
              <a:buNone/>
              <a:defRPr sz="1050" b="1" cap="all" spc="300" baseline="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 sz="1100"/>
            </a:lvl2pPr>
            <a:lvl3pPr marL="914400" indent="0">
              <a:buFontTx/>
              <a:buNone/>
              <a:defRPr sz="1100"/>
            </a:lvl3pPr>
            <a:lvl4pPr marL="1371600" indent="0">
              <a:buFontTx/>
              <a:buNone/>
              <a:defRPr sz="1100"/>
            </a:lvl4pPr>
            <a:lvl5pPr marL="1828800" indent="0">
              <a:buFontTx/>
              <a:buNone/>
              <a:defRPr sz="1100"/>
            </a:lvl5pPr>
          </a:lstStyle>
          <a:p>
            <a:pPr lvl="0"/>
            <a:r>
              <a:rPr lang="en-US" dirty="0"/>
              <a:t>click to add descriptive pre-header</a:t>
            </a:r>
          </a:p>
        </p:txBody>
      </p:sp>
    </p:spTree>
    <p:extLst>
      <p:ext uri="{BB962C8B-B14F-4D97-AF65-F5344CB8AC3E}">
        <p14:creationId xmlns:p14="http://schemas.microsoft.com/office/powerpoint/2010/main" val="33374288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39114" y="592463"/>
            <a:ext cx="10561613" cy="89865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8098" y="1171319"/>
            <a:ext cx="4834816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600" b="1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D580798-3FDB-E948-915E-B3A03B20C09C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681472" y="1875509"/>
            <a:ext cx="4841442" cy="4258591"/>
          </a:xfrm>
          <a:prstGeom prst="rect">
            <a:avLst/>
          </a:prstGeom>
        </p:spPr>
        <p:txBody>
          <a:bodyPr/>
          <a:lstStyle>
            <a:lvl1pPr marL="285750" indent="-285750">
              <a:buFont typeface="System Font Regular"/>
              <a:buChar char="&gt;"/>
              <a:defRPr sz="1400" baseline="0"/>
            </a:lvl1pPr>
            <a:lvl2pPr marL="742950" indent="-285750">
              <a:buFont typeface="System Font Regular"/>
              <a:buChar char="–"/>
              <a:defRPr sz="1400" baseline="0"/>
            </a:lvl2pPr>
            <a:lvl3pPr marL="1200150" indent="-285750">
              <a:buFont typeface="System Font Regular"/>
              <a:buChar char="&gt;"/>
              <a:defRPr sz="1400" baseline="0"/>
            </a:lvl3pPr>
            <a:lvl4pPr marL="1657350" indent="-285750">
              <a:buFont typeface="Arial" panose="020B0604020202020204" pitchFamily="34" charset="0"/>
              <a:buChar char="•"/>
              <a:defRPr sz="1400" baseline="0"/>
            </a:lvl4pPr>
            <a:lvl5pPr marL="2114550" indent="-285750">
              <a:buFont typeface="System Font Regular"/>
              <a:buChar char="&gt;"/>
              <a:defRPr sz="1400" baseline="0"/>
            </a:lvl5pPr>
          </a:lstStyle>
          <a:p>
            <a:pPr lvl="0"/>
            <a:r>
              <a:rPr lang="en-US" dirty="0"/>
              <a:t>Click to edit Body Copy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4B25EB62-EBC7-0A4A-9AF3-222E38555C5E}"/>
              </a:ext>
            </a:extLst>
          </p:cNvPr>
          <p:cNvSpPr>
            <a:spLocks noGrp="1"/>
          </p:cNvSpPr>
          <p:nvPr>
            <p:ph type="body" idx="14"/>
          </p:nvPr>
        </p:nvSpPr>
        <p:spPr>
          <a:xfrm>
            <a:off x="6434694" y="1171319"/>
            <a:ext cx="5066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600" b="1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CBFE99A3-F999-2D49-81A7-453309089233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6428068" y="1875509"/>
            <a:ext cx="5038445" cy="4258591"/>
          </a:xfrm>
          <a:prstGeom prst="rect">
            <a:avLst/>
          </a:prstGeom>
        </p:spPr>
        <p:txBody>
          <a:bodyPr/>
          <a:lstStyle>
            <a:lvl1pPr marL="285750" indent="-285750">
              <a:buFont typeface="System Font Regular"/>
              <a:buChar char="&gt;"/>
              <a:defRPr sz="1400" baseline="0"/>
            </a:lvl1pPr>
            <a:lvl2pPr marL="742950" indent="-285750">
              <a:buFont typeface="System Font Regular"/>
              <a:buChar char="–"/>
              <a:defRPr sz="1400" baseline="0"/>
            </a:lvl2pPr>
            <a:lvl3pPr marL="1200150" indent="-285750">
              <a:buFont typeface="System Font Regular"/>
              <a:buChar char="&gt;"/>
              <a:defRPr sz="1400" baseline="0"/>
            </a:lvl3pPr>
            <a:lvl4pPr marL="1657350" indent="-285750">
              <a:buFont typeface="Arial" panose="020B0604020202020204" pitchFamily="34" charset="0"/>
              <a:buChar char="•"/>
              <a:defRPr sz="1400" baseline="0"/>
            </a:lvl4pPr>
            <a:lvl5pPr marL="2114550" indent="-285750">
              <a:buFont typeface="System Font Regular"/>
              <a:buChar char="&gt;"/>
              <a:defRPr sz="1400" baseline="0"/>
            </a:lvl5pPr>
          </a:lstStyle>
          <a:p>
            <a:pPr lvl="0"/>
            <a:r>
              <a:rPr lang="en-US" dirty="0"/>
              <a:t>Click to edit Body Copy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11">
            <a:extLst>
              <a:ext uri="{FF2B5EF4-FFF2-40B4-BE49-F238E27FC236}">
                <a16:creationId xmlns:a16="http://schemas.microsoft.com/office/drawing/2014/main" id="{4CCD5CFF-A76A-734A-A054-2C90061C73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8443" y="6436744"/>
            <a:ext cx="517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rgbClr val="BEB7A6"/>
                </a:solidFill>
              </a:defRPr>
            </a:lvl1pPr>
          </a:lstStyle>
          <a:p>
            <a:fld id="{84072E8D-825C-474C-A731-43DDA7DFA4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Footer Placeholder 12">
            <a:extLst>
              <a:ext uri="{FF2B5EF4-FFF2-40B4-BE49-F238E27FC236}">
                <a16:creationId xmlns:a16="http://schemas.microsoft.com/office/drawing/2014/main" id="{D32EA0EE-EF79-9543-9B98-8D4C6F2FA6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98612" y="6436744"/>
            <a:ext cx="39838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aseline="0">
                <a:solidFill>
                  <a:srgbClr val="BEB7A6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en-US" dirty="0"/>
              <a:t>© 2021 Vericast. All Rights Reserved. Confidential - Do Not Distribute.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E770B600-1C4A-3F49-A73C-49C5AFD5911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81038" y="5890846"/>
            <a:ext cx="5719762" cy="23531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700" b="0" i="1" baseline="0"/>
            </a:lvl1pPr>
            <a:lvl2pPr marL="457200" indent="0">
              <a:buFontTx/>
              <a:buNone/>
              <a:defRPr sz="700" b="0" i="1" baseline="0"/>
            </a:lvl2pPr>
            <a:lvl3pPr marL="914400" indent="0">
              <a:buFontTx/>
              <a:buNone/>
              <a:defRPr sz="700" b="0" i="1" baseline="0"/>
            </a:lvl3pPr>
            <a:lvl4pPr marL="1371600" indent="0">
              <a:buFontTx/>
              <a:buNone/>
              <a:defRPr sz="700" b="0" i="1" baseline="0"/>
            </a:lvl4pPr>
            <a:lvl5pPr marL="1828800" indent="0">
              <a:buFontTx/>
              <a:buNone/>
              <a:defRPr sz="700" b="0" i="1" baseline="0"/>
            </a:lvl5pPr>
          </a:lstStyle>
          <a:p>
            <a:pPr lvl="0"/>
            <a:r>
              <a:rPr lang="en-US" dirty="0"/>
              <a:t>Click Here to Add Sources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A52E04AC-AB70-D146-A0D3-F361023B784E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40996" y="388439"/>
            <a:ext cx="4238625" cy="220461"/>
          </a:xfrm>
          <a:prstGeom prst="rect">
            <a:avLst/>
          </a:prstGeom>
        </p:spPr>
        <p:txBody>
          <a:bodyPr anchor="ctr" anchorCtr="0"/>
          <a:lstStyle>
            <a:lvl1pPr marL="0" indent="0">
              <a:buFontTx/>
              <a:buNone/>
              <a:defRPr sz="1050" b="1" cap="all" spc="300" baseline="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 sz="1100"/>
            </a:lvl2pPr>
            <a:lvl3pPr marL="914400" indent="0">
              <a:buFontTx/>
              <a:buNone/>
              <a:defRPr sz="1100"/>
            </a:lvl3pPr>
            <a:lvl4pPr marL="1371600" indent="0">
              <a:buFontTx/>
              <a:buNone/>
              <a:defRPr sz="1100"/>
            </a:lvl4pPr>
            <a:lvl5pPr marL="1828800" indent="0">
              <a:buFontTx/>
              <a:buNone/>
              <a:defRPr sz="1100"/>
            </a:lvl5pPr>
          </a:lstStyle>
          <a:p>
            <a:pPr lvl="0"/>
            <a:r>
              <a:rPr lang="en-US" dirty="0"/>
              <a:t>click to add descriptive pre-header</a:t>
            </a:r>
          </a:p>
        </p:txBody>
      </p:sp>
    </p:spTree>
    <p:extLst>
      <p:ext uri="{BB962C8B-B14F-4D97-AF65-F5344CB8AC3E}">
        <p14:creationId xmlns:p14="http://schemas.microsoft.com/office/powerpoint/2010/main" val="38339066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C36631AE-87C0-2B4E-AEDD-D899653DB20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519612" y="0"/>
            <a:ext cx="5669213" cy="6359525"/>
          </a:xfrm>
          <a:custGeom>
            <a:avLst/>
            <a:gdLst>
              <a:gd name="connsiteX0" fmla="*/ 0 w 4730750"/>
              <a:gd name="connsiteY0" fmla="*/ 0 h 6359525"/>
              <a:gd name="connsiteX1" fmla="*/ 4730750 w 4730750"/>
              <a:gd name="connsiteY1" fmla="*/ 0 h 6359525"/>
              <a:gd name="connsiteX2" fmla="*/ 4730750 w 4730750"/>
              <a:gd name="connsiteY2" fmla="*/ 6359525 h 6359525"/>
              <a:gd name="connsiteX3" fmla="*/ 0 w 4730750"/>
              <a:gd name="connsiteY3" fmla="*/ 6359525 h 6359525"/>
              <a:gd name="connsiteX4" fmla="*/ 0 w 4730750"/>
              <a:gd name="connsiteY4" fmla="*/ 0 h 6359525"/>
              <a:gd name="connsiteX0" fmla="*/ 2562726 w 4730750"/>
              <a:gd name="connsiteY0" fmla="*/ 0 h 6359525"/>
              <a:gd name="connsiteX1" fmla="*/ 4730750 w 4730750"/>
              <a:gd name="connsiteY1" fmla="*/ 0 h 6359525"/>
              <a:gd name="connsiteX2" fmla="*/ 4730750 w 4730750"/>
              <a:gd name="connsiteY2" fmla="*/ 6359525 h 6359525"/>
              <a:gd name="connsiteX3" fmla="*/ 0 w 4730750"/>
              <a:gd name="connsiteY3" fmla="*/ 6359525 h 6359525"/>
              <a:gd name="connsiteX4" fmla="*/ 2562726 w 4730750"/>
              <a:gd name="connsiteY4" fmla="*/ 0 h 6359525"/>
              <a:gd name="connsiteX0" fmla="*/ 2562726 w 5657181"/>
              <a:gd name="connsiteY0" fmla="*/ 0 h 6359525"/>
              <a:gd name="connsiteX1" fmla="*/ 5657181 w 5657181"/>
              <a:gd name="connsiteY1" fmla="*/ 0 h 6359525"/>
              <a:gd name="connsiteX2" fmla="*/ 4730750 w 5657181"/>
              <a:gd name="connsiteY2" fmla="*/ 6359525 h 6359525"/>
              <a:gd name="connsiteX3" fmla="*/ 0 w 5657181"/>
              <a:gd name="connsiteY3" fmla="*/ 6359525 h 6359525"/>
              <a:gd name="connsiteX4" fmla="*/ 2562726 w 5657181"/>
              <a:gd name="connsiteY4" fmla="*/ 0 h 6359525"/>
              <a:gd name="connsiteX0" fmla="*/ 2562726 w 5669213"/>
              <a:gd name="connsiteY0" fmla="*/ 0 h 6359525"/>
              <a:gd name="connsiteX1" fmla="*/ 5657181 w 5669213"/>
              <a:gd name="connsiteY1" fmla="*/ 0 h 6359525"/>
              <a:gd name="connsiteX2" fmla="*/ 5669213 w 5669213"/>
              <a:gd name="connsiteY2" fmla="*/ 6359525 h 6359525"/>
              <a:gd name="connsiteX3" fmla="*/ 0 w 5669213"/>
              <a:gd name="connsiteY3" fmla="*/ 6359525 h 6359525"/>
              <a:gd name="connsiteX4" fmla="*/ 2562726 w 5669213"/>
              <a:gd name="connsiteY4" fmla="*/ 0 h 6359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69213" h="6359525">
                <a:moveTo>
                  <a:pt x="2562726" y="0"/>
                </a:moveTo>
                <a:lnTo>
                  <a:pt x="5657181" y="0"/>
                </a:lnTo>
                <a:cubicBezTo>
                  <a:pt x="5661192" y="2119842"/>
                  <a:pt x="5665202" y="4239683"/>
                  <a:pt x="5669213" y="6359525"/>
                </a:cubicBezTo>
                <a:lnTo>
                  <a:pt x="0" y="6359525"/>
                </a:lnTo>
                <a:lnTo>
                  <a:pt x="2562726" y="0"/>
                </a:lnTo>
                <a:close/>
              </a:path>
            </a:pathLst>
          </a:custGeo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40997" y="598740"/>
            <a:ext cx="6061382" cy="525960"/>
          </a:xfrm>
        </p:spPr>
        <p:txBody>
          <a:bodyPr/>
          <a:lstStyle>
            <a:lvl1pPr>
              <a:defRPr b="1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1470" y="1600201"/>
            <a:ext cx="6320909" cy="2077947"/>
          </a:xfrm>
          <a:prstGeom prst="rect">
            <a:avLst/>
          </a:prstGeom>
        </p:spPr>
        <p:txBody>
          <a:bodyPr/>
          <a:lstStyle>
            <a:lvl1pPr marL="285750" indent="-285750">
              <a:buFont typeface="System Font Regular"/>
              <a:buChar char="&gt;"/>
              <a:defRPr sz="1400" baseline="0"/>
            </a:lvl1pPr>
            <a:lvl2pPr marL="742950" indent="-285750">
              <a:buFont typeface="System Font Regular"/>
              <a:buChar char="–"/>
              <a:defRPr sz="1400" baseline="0"/>
            </a:lvl2pPr>
            <a:lvl3pPr marL="1200150" indent="-285750">
              <a:buFont typeface="System Font Regular"/>
              <a:buChar char="&gt;"/>
              <a:defRPr sz="1400" baseline="0"/>
            </a:lvl3pPr>
            <a:lvl4pPr marL="1657350" indent="-285750">
              <a:buFont typeface="Arial" panose="020B0604020202020204" pitchFamily="34" charset="0"/>
              <a:buChar char="•"/>
              <a:defRPr sz="1400" baseline="0"/>
            </a:lvl4pPr>
            <a:lvl5pPr marL="2114550" indent="-285750">
              <a:buFont typeface="System Font Regular"/>
              <a:buChar char="&gt;"/>
              <a:defRPr sz="1400" baseline="0"/>
            </a:lvl5pPr>
          </a:lstStyle>
          <a:p>
            <a:pPr lvl="0"/>
            <a:r>
              <a:rPr lang="en-US" dirty="0"/>
              <a:t>Click to edit Body Copy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D525BFA-6753-2B4C-9C71-CD716A5DA9B5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681470" y="3853024"/>
            <a:ext cx="6320909" cy="2077947"/>
          </a:xfrm>
          <a:prstGeom prst="rect">
            <a:avLst/>
          </a:prstGeo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ts val="984"/>
              </a:spcBef>
              <a:spcAft>
                <a:spcPts val="0"/>
              </a:spcAft>
              <a:buClr>
                <a:schemeClr val="accent2"/>
              </a:buClr>
              <a:buSzTx/>
              <a:buFont typeface="Lucida Grande"/>
              <a:buChar char="&gt;"/>
              <a:tabLst/>
              <a:defRPr sz="14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Bullet Treatment</a:t>
            </a:r>
          </a:p>
          <a:p>
            <a:pPr lvl="0"/>
            <a:r>
              <a:rPr lang="en-US" dirty="0"/>
              <a:t>Bullet Treatment</a:t>
            </a:r>
          </a:p>
          <a:p>
            <a:pPr lvl="0"/>
            <a:r>
              <a:rPr lang="en-US" dirty="0"/>
              <a:t>Bullet Treatment</a:t>
            </a:r>
          </a:p>
          <a:p>
            <a:pPr lvl="0"/>
            <a:r>
              <a:rPr lang="en-US" dirty="0"/>
              <a:t>Bullet Treatment</a:t>
            </a:r>
          </a:p>
          <a:p>
            <a:pPr lvl="0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9516ED8-3F59-3040-84E8-81E4790AF304}"/>
              </a:ext>
            </a:extLst>
          </p:cNvPr>
          <p:cNvSpPr txBox="1"/>
          <p:nvPr userDrawn="1"/>
        </p:nvSpPr>
        <p:spPr>
          <a:xfrm>
            <a:off x="965200" y="6634480"/>
            <a:ext cx="0" cy="0"/>
          </a:xfrm>
          <a:prstGeom prst="rect">
            <a:avLst/>
          </a:prstGeom>
        </p:spPr>
        <p:txBody>
          <a:bodyPr vert="horz" wrap="none" lIns="0" tIns="0" rIns="0" bIns="0" rtlCol="0" anchor="t" anchorCtr="0">
            <a:noAutofit/>
          </a:bodyPr>
          <a:lstStyle/>
          <a:p>
            <a:pPr algn="l"/>
            <a:endParaRPr lang="en-US" sz="1800" b="0" i="0" spc="100" baseline="0" dirty="0">
              <a:solidFill>
                <a:schemeClr val="accent3"/>
              </a:solidFill>
            </a:endParaRPr>
          </a:p>
        </p:txBody>
      </p:sp>
      <p:sp>
        <p:nvSpPr>
          <p:cNvPr id="9" name="Slide Number Placeholder 11">
            <a:extLst>
              <a:ext uri="{FF2B5EF4-FFF2-40B4-BE49-F238E27FC236}">
                <a16:creationId xmlns:a16="http://schemas.microsoft.com/office/drawing/2014/main" id="{55448449-5BE6-9F4F-9B80-2EE8B100EE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8443" y="6436744"/>
            <a:ext cx="517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rgbClr val="BEB7A6"/>
                </a:solidFill>
              </a:defRPr>
            </a:lvl1pPr>
          </a:lstStyle>
          <a:p>
            <a:fld id="{84072E8D-825C-474C-A731-43DDA7DFA4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12">
            <a:extLst>
              <a:ext uri="{FF2B5EF4-FFF2-40B4-BE49-F238E27FC236}">
                <a16:creationId xmlns:a16="http://schemas.microsoft.com/office/drawing/2014/main" id="{DF8BCDDE-4DB0-EA4D-96DE-736D186BEC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98612" y="6436744"/>
            <a:ext cx="39838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aseline="0">
                <a:solidFill>
                  <a:srgbClr val="BEB7A6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en-US" dirty="0"/>
              <a:t>© 2021 Vericast. All Rights Reserved. Confidential - Do Not Distribute.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B3115057-466C-854F-8E83-D22AC1FC203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81038" y="5890846"/>
            <a:ext cx="5719762" cy="23531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700" b="0" i="1" baseline="0"/>
            </a:lvl1pPr>
            <a:lvl2pPr marL="457200" indent="0">
              <a:buFontTx/>
              <a:buNone/>
              <a:defRPr sz="700" b="0" i="1" baseline="0"/>
            </a:lvl2pPr>
            <a:lvl3pPr marL="914400" indent="0">
              <a:buFontTx/>
              <a:buNone/>
              <a:defRPr sz="700" b="0" i="1" baseline="0"/>
            </a:lvl3pPr>
            <a:lvl4pPr marL="1371600" indent="0">
              <a:buFontTx/>
              <a:buNone/>
              <a:defRPr sz="700" b="0" i="1" baseline="0"/>
            </a:lvl4pPr>
            <a:lvl5pPr marL="1828800" indent="0">
              <a:buFontTx/>
              <a:buNone/>
              <a:defRPr sz="700" b="0" i="1" baseline="0"/>
            </a:lvl5pPr>
          </a:lstStyle>
          <a:p>
            <a:pPr lvl="0"/>
            <a:r>
              <a:rPr lang="en-US" dirty="0"/>
              <a:t>Click Here to Add Sources</a:t>
            </a:r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0D1035AC-27C9-F34D-BA51-C88FB5EC89C6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40996" y="388439"/>
            <a:ext cx="4238625" cy="220461"/>
          </a:xfrm>
          <a:prstGeom prst="rect">
            <a:avLst/>
          </a:prstGeom>
        </p:spPr>
        <p:txBody>
          <a:bodyPr anchor="ctr" anchorCtr="0"/>
          <a:lstStyle>
            <a:lvl1pPr marL="0" indent="0">
              <a:buFontTx/>
              <a:buNone/>
              <a:defRPr sz="1050" b="1" cap="all" spc="300" baseline="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 sz="1100"/>
            </a:lvl2pPr>
            <a:lvl3pPr marL="914400" indent="0">
              <a:buFontTx/>
              <a:buNone/>
              <a:defRPr sz="1100"/>
            </a:lvl3pPr>
            <a:lvl4pPr marL="1371600" indent="0">
              <a:buFontTx/>
              <a:buNone/>
              <a:defRPr sz="1100"/>
            </a:lvl4pPr>
            <a:lvl5pPr marL="1828800" indent="0">
              <a:buFontTx/>
              <a:buNone/>
              <a:defRPr sz="1100"/>
            </a:lvl5pPr>
          </a:lstStyle>
          <a:p>
            <a:pPr lvl="0"/>
            <a:r>
              <a:rPr lang="en-US" dirty="0"/>
              <a:t>click to add descriptive pre-header</a:t>
            </a:r>
          </a:p>
        </p:txBody>
      </p:sp>
    </p:spTree>
    <p:extLst>
      <p:ext uri="{BB962C8B-B14F-4D97-AF65-F5344CB8AC3E}">
        <p14:creationId xmlns:p14="http://schemas.microsoft.com/office/powerpoint/2010/main" val="33870762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39114" y="592463"/>
            <a:ext cx="5982547" cy="89865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8098" y="1171319"/>
            <a:ext cx="5712702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600" b="1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D580798-3FDB-E948-915E-B3A03B20C09C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681472" y="1875509"/>
            <a:ext cx="5719328" cy="420500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400" baseline="0"/>
            </a:lvl1pPr>
            <a:lvl2pPr marL="457200" indent="0">
              <a:buFontTx/>
              <a:buNone/>
              <a:defRPr sz="1400" baseline="0"/>
            </a:lvl2pPr>
            <a:lvl3pPr marL="914400" indent="0">
              <a:buFontTx/>
              <a:buNone/>
              <a:defRPr sz="1400" baseline="0"/>
            </a:lvl3pPr>
            <a:lvl4pPr marL="1371600" indent="0">
              <a:buFontTx/>
              <a:buNone/>
              <a:defRPr sz="1400" baseline="0"/>
            </a:lvl4pPr>
            <a:lvl5pPr marL="1828800" indent="0">
              <a:buFontTx/>
              <a:buNone/>
              <a:defRPr sz="1400" baseline="0"/>
            </a:lvl5pPr>
          </a:lstStyle>
          <a:p>
            <a:pPr lvl="0"/>
            <a:r>
              <a:rPr lang="en-US" dirty="0"/>
              <a:t>Click to edit Body Copy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11">
            <a:extLst>
              <a:ext uri="{FF2B5EF4-FFF2-40B4-BE49-F238E27FC236}">
                <a16:creationId xmlns:a16="http://schemas.microsoft.com/office/drawing/2014/main" id="{4CCD5CFF-A76A-734A-A054-2C90061C73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8443" y="6436744"/>
            <a:ext cx="517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rgbClr val="BEB7A6"/>
                </a:solidFill>
              </a:defRPr>
            </a:lvl1pPr>
          </a:lstStyle>
          <a:p>
            <a:fld id="{84072E8D-825C-474C-A731-43DDA7DFA4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Footer Placeholder 12">
            <a:extLst>
              <a:ext uri="{FF2B5EF4-FFF2-40B4-BE49-F238E27FC236}">
                <a16:creationId xmlns:a16="http://schemas.microsoft.com/office/drawing/2014/main" id="{D32EA0EE-EF79-9543-9B98-8D4C6F2FA6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98612" y="6436744"/>
            <a:ext cx="39838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aseline="0">
                <a:solidFill>
                  <a:srgbClr val="BEB7A6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en-US" dirty="0"/>
              <a:t>© 2021 Vericast. All Rights Reserved. Confidential - Do Not Distribute.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E770B600-1C4A-3F49-A73C-49C5AFD5911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81038" y="5890846"/>
            <a:ext cx="5719762" cy="23531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700" b="0" i="1" baseline="0"/>
            </a:lvl1pPr>
            <a:lvl2pPr marL="457200" indent="0">
              <a:buFontTx/>
              <a:buNone/>
              <a:defRPr sz="700" b="0" i="1" baseline="0"/>
            </a:lvl2pPr>
            <a:lvl3pPr marL="914400" indent="0">
              <a:buFontTx/>
              <a:buNone/>
              <a:defRPr sz="700" b="0" i="1" baseline="0"/>
            </a:lvl3pPr>
            <a:lvl4pPr marL="1371600" indent="0">
              <a:buFontTx/>
              <a:buNone/>
              <a:defRPr sz="700" b="0" i="1" baseline="0"/>
            </a:lvl4pPr>
            <a:lvl5pPr marL="1828800" indent="0">
              <a:buFontTx/>
              <a:buNone/>
              <a:defRPr sz="700" b="0" i="1" baseline="0"/>
            </a:lvl5pPr>
          </a:lstStyle>
          <a:p>
            <a:pPr lvl="0"/>
            <a:r>
              <a:rPr lang="en-US" dirty="0"/>
              <a:t>Click Here to Add Sources</a:t>
            </a:r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AA240C0C-96E3-E548-B722-32FD0DE3458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519612" y="3562"/>
            <a:ext cx="5669213" cy="6359525"/>
          </a:xfrm>
          <a:custGeom>
            <a:avLst/>
            <a:gdLst>
              <a:gd name="connsiteX0" fmla="*/ 0 w 4730750"/>
              <a:gd name="connsiteY0" fmla="*/ 0 h 6359525"/>
              <a:gd name="connsiteX1" fmla="*/ 4730750 w 4730750"/>
              <a:gd name="connsiteY1" fmla="*/ 0 h 6359525"/>
              <a:gd name="connsiteX2" fmla="*/ 4730750 w 4730750"/>
              <a:gd name="connsiteY2" fmla="*/ 6359525 h 6359525"/>
              <a:gd name="connsiteX3" fmla="*/ 0 w 4730750"/>
              <a:gd name="connsiteY3" fmla="*/ 6359525 h 6359525"/>
              <a:gd name="connsiteX4" fmla="*/ 0 w 4730750"/>
              <a:gd name="connsiteY4" fmla="*/ 0 h 6359525"/>
              <a:gd name="connsiteX0" fmla="*/ 2562726 w 4730750"/>
              <a:gd name="connsiteY0" fmla="*/ 0 h 6359525"/>
              <a:gd name="connsiteX1" fmla="*/ 4730750 w 4730750"/>
              <a:gd name="connsiteY1" fmla="*/ 0 h 6359525"/>
              <a:gd name="connsiteX2" fmla="*/ 4730750 w 4730750"/>
              <a:gd name="connsiteY2" fmla="*/ 6359525 h 6359525"/>
              <a:gd name="connsiteX3" fmla="*/ 0 w 4730750"/>
              <a:gd name="connsiteY3" fmla="*/ 6359525 h 6359525"/>
              <a:gd name="connsiteX4" fmla="*/ 2562726 w 4730750"/>
              <a:gd name="connsiteY4" fmla="*/ 0 h 6359525"/>
              <a:gd name="connsiteX0" fmla="*/ 2562726 w 5657181"/>
              <a:gd name="connsiteY0" fmla="*/ 0 h 6359525"/>
              <a:gd name="connsiteX1" fmla="*/ 5657181 w 5657181"/>
              <a:gd name="connsiteY1" fmla="*/ 0 h 6359525"/>
              <a:gd name="connsiteX2" fmla="*/ 4730750 w 5657181"/>
              <a:gd name="connsiteY2" fmla="*/ 6359525 h 6359525"/>
              <a:gd name="connsiteX3" fmla="*/ 0 w 5657181"/>
              <a:gd name="connsiteY3" fmla="*/ 6359525 h 6359525"/>
              <a:gd name="connsiteX4" fmla="*/ 2562726 w 5657181"/>
              <a:gd name="connsiteY4" fmla="*/ 0 h 6359525"/>
              <a:gd name="connsiteX0" fmla="*/ 2562726 w 5669213"/>
              <a:gd name="connsiteY0" fmla="*/ 0 h 6359525"/>
              <a:gd name="connsiteX1" fmla="*/ 5657181 w 5669213"/>
              <a:gd name="connsiteY1" fmla="*/ 0 h 6359525"/>
              <a:gd name="connsiteX2" fmla="*/ 5669213 w 5669213"/>
              <a:gd name="connsiteY2" fmla="*/ 6359525 h 6359525"/>
              <a:gd name="connsiteX3" fmla="*/ 0 w 5669213"/>
              <a:gd name="connsiteY3" fmla="*/ 6359525 h 6359525"/>
              <a:gd name="connsiteX4" fmla="*/ 2562726 w 5669213"/>
              <a:gd name="connsiteY4" fmla="*/ 0 h 6359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69213" h="6359525">
                <a:moveTo>
                  <a:pt x="2562726" y="0"/>
                </a:moveTo>
                <a:lnTo>
                  <a:pt x="5657181" y="0"/>
                </a:lnTo>
                <a:cubicBezTo>
                  <a:pt x="5661192" y="2119842"/>
                  <a:pt x="5665202" y="4239683"/>
                  <a:pt x="5669213" y="6359525"/>
                </a:cubicBezTo>
                <a:lnTo>
                  <a:pt x="0" y="6359525"/>
                </a:lnTo>
                <a:lnTo>
                  <a:pt x="2562726" y="0"/>
                </a:lnTo>
                <a:close/>
              </a:path>
            </a:pathLst>
          </a:custGeo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E9B24A59-CFDC-7C46-B745-E73888C436EC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40996" y="388439"/>
            <a:ext cx="4238625" cy="220461"/>
          </a:xfrm>
          <a:prstGeom prst="rect">
            <a:avLst/>
          </a:prstGeom>
        </p:spPr>
        <p:txBody>
          <a:bodyPr anchor="ctr" anchorCtr="0"/>
          <a:lstStyle>
            <a:lvl1pPr marL="0" indent="0">
              <a:buFontTx/>
              <a:buNone/>
              <a:defRPr sz="1050" b="1" cap="all" spc="300" baseline="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 sz="1100"/>
            </a:lvl2pPr>
            <a:lvl3pPr marL="914400" indent="0">
              <a:buFontTx/>
              <a:buNone/>
              <a:defRPr sz="1100"/>
            </a:lvl3pPr>
            <a:lvl4pPr marL="1371600" indent="0">
              <a:buFontTx/>
              <a:buNone/>
              <a:defRPr sz="1100"/>
            </a:lvl4pPr>
            <a:lvl5pPr marL="1828800" indent="0">
              <a:buFontTx/>
              <a:buNone/>
              <a:defRPr sz="1100"/>
            </a:lvl5pPr>
          </a:lstStyle>
          <a:p>
            <a:pPr lvl="0"/>
            <a:r>
              <a:rPr lang="en-US" dirty="0"/>
              <a:t>click to add descriptive pre-header</a:t>
            </a:r>
          </a:p>
        </p:txBody>
      </p:sp>
    </p:spTree>
    <p:extLst>
      <p:ext uri="{BB962C8B-B14F-4D97-AF65-F5344CB8AC3E}">
        <p14:creationId xmlns:p14="http://schemas.microsoft.com/office/powerpoint/2010/main" val="18067229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39115" y="592463"/>
            <a:ext cx="5603354" cy="89865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8098" y="1171319"/>
            <a:ext cx="5712702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600" b="1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D580798-3FDB-E948-915E-B3A03B20C09C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681472" y="1875509"/>
            <a:ext cx="5719328" cy="420500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400" baseline="0"/>
            </a:lvl1pPr>
            <a:lvl2pPr marL="457200" indent="0">
              <a:buFontTx/>
              <a:buNone/>
              <a:defRPr sz="1400" baseline="0"/>
            </a:lvl2pPr>
            <a:lvl3pPr marL="914400" indent="0">
              <a:buFontTx/>
              <a:buNone/>
              <a:defRPr sz="1400" baseline="0"/>
            </a:lvl3pPr>
            <a:lvl4pPr marL="1371600" indent="0">
              <a:buFontTx/>
              <a:buNone/>
              <a:defRPr sz="1400" baseline="0"/>
            </a:lvl4pPr>
            <a:lvl5pPr marL="1828800" indent="0">
              <a:buFontTx/>
              <a:buNone/>
              <a:defRPr sz="1400" baseline="0"/>
            </a:lvl5pPr>
          </a:lstStyle>
          <a:p>
            <a:pPr lvl="0"/>
            <a:r>
              <a:rPr lang="en-US" dirty="0"/>
              <a:t>Click to edit Body Copy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11">
            <a:extLst>
              <a:ext uri="{FF2B5EF4-FFF2-40B4-BE49-F238E27FC236}">
                <a16:creationId xmlns:a16="http://schemas.microsoft.com/office/drawing/2014/main" id="{4CCD5CFF-A76A-734A-A054-2C90061C73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8443" y="6436744"/>
            <a:ext cx="517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rgbClr val="BEB7A6"/>
                </a:solidFill>
              </a:defRPr>
            </a:lvl1pPr>
          </a:lstStyle>
          <a:p>
            <a:fld id="{84072E8D-825C-474C-A731-43DDA7DFA4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Footer Placeholder 12">
            <a:extLst>
              <a:ext uri="{FF2B5EF4-FFF2-40B4-BE49-F238E27FC236}">
                <a16:creationId xmlns:a16="http://schemas.microsoft.com/office/drawing/2014/main" id="{D32EA0EE-EF79-9543-9B98-8D4C6F2FA6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98612" y="6436744"/>
            <a:ext cx="39838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aseline="0">
                <a:solidFill>
                  <a:srgbClr val="BEB7A6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en-US" dirty="0"/>
              <a:t>© 2021 Vericast. All Rights Reserved. Confidential - Do Not Distribute.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E770B600-1C4A-3F49-A73C-49C5AFD5911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81038" y="5890846"/>
            <a:ext cx="5719762" cy="23531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700" b="0" i="1" baseline="0"/>
            </a:lvl1pPr>
            <a:lvl2pPr marL="457200" indent="0">
              <a:buFontTx/>
              <a:buNone/>
              <a:defRPr sz="700" b="0" i="1" baseline="0"/>
            </a:lvl2pPr>
            <a:lvl3pPr marL="914400" indent="0">
              <a:buFontTx/>
              <a:buNone/>
              <a:defRPr sz="700" b="0" i="1" baseline="0"/>
            </a:lvl3pPr>
            <a:lvl4pPr marL="1371600" indent="0">
              <a:buFontTx/>
              <a:buNone/>
              <a:defRPr sz="700" b="0" i="1" baseline="0"/>
            </a:lvl4pPr>
            <a:lvl5pPr marL="1828800" indent="0">
              <a:buFontTx/>
              <a:buNone/>
              <a:defRPr sz="700" b="0" i="1" baseline="0"/>
            </a:lvl5pPr>
          </a:lstStyle>
          <a:p>
            <a:pPr lvl="0"/>
            <a:r>
              <a:rPr lang="en-US" dirty="0"/>
              <a:t>Click Here to Add Sources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04E096B7-7BA8-924C-8485-B1CD65B722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021513" y="-10886"/>
            <a:ext cx="5167312" cy="6346825"/>
          </a:xfrm>
          <a:prstGeom prst="rect">
            <a:avLst/>
          </a:prstGeo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r>
              <a:rPr lang="en-US" dirty="0"/>
              <a:t>Click to Insert Image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F907F81E-90E5-FD46-8206-E54514081D03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40996" y="388439"/>
            <a:ext cx="4238625" cy="220461"/>
          </a:xfrm>
          <a:prstGeom prst="rect">
            <a:avLst/>
          </a:prstGeom>
        </p:spPr>
        <p:txBody>
          <a:bodyPr anchor="ctr" anchorCtr="0"/>
          <a:lstStyle>
            <a:lvl1pPr marL="0" indent="0">
              <a:buFontTx/>
              <a:buNone/>
              <a:defRPr sz="1050" b="1" cap="all" spc="300" baseline="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 sz="1100"/>
            </a:lvl2pPr>
            <a:lvl3pPr marL="914400" indent="0">
              <a:buFontTx/>
              <a:buNone/>
              <a:defRPr sz="1100"/>
            </a:lvl3pPr>
            <a:lvl4pPr marL="1371600" indent="0">
              <a:buFontTx/>
              <a:buNone/>
              <a:defRPr sz="1100"/>
            </a:lvl4pPr>
            <a:lvl5pPr marL="1828800" indent="0">
              <a:buFontTx/>
              <a:buNone/>
              <a:defRPr sz="1100"/>
            </a:lvl5pPr>
          </a:lstStyle>
          <a:p>
            <a:pPr lvl="0"/>
            <a:r>
              <a:rPr lang="en-US" dirty="0"/>
              <a:t>click to add descriptive pre-header</a:t>
            </a:r>
          </a:p>
        </p:txBody>
      </p:sp>
    </p:spTree>
    <p:extLst>
      <p:ext uri="{BB962C8B-B14F-4D97-AF65-F5344CB8AC3E}">
        <p14:creationId xmlns:p14="http://schemas.microsoft.com/office/powerpoint/2010/main" val="30560353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 No Sl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6BD52B7-30BF-3E46-8AF0-519EC9F96025}"/>
              </a:ext>
            </a:extLst>
          </p:cNvPr>
          <p:cNvSpPr/>
          <p:nvPr userDrawn="1"/>
        </p:nvSpPr>
        <p:spPr>
          <a:xfrm>
            <a:off x="0" y="605224"/>
            <a:ext cx="12188825" cy="5647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3E26C1F-1493-934D-B981-2C17D554E92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2021 Vericast. All Rights Reserved. Confidential - Do Not Distribute.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CA9F26B-45E0-7A4E-B7E3-1D741483E40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4072E8D-825C-474C-A731-43DDA7DFA4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7AD46B95-674E-DC46-87F3-9B40F732E083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681472" y="1600201"/>
            <a:ext cx="10583428" cy="4525963"/>
          </a:xfrm>
          <a:prstGeom prst="rect">
            <a:avLst/>
          </a:prstGeom>
        </p:spPr>
        <p:txBody>
          <a:bodyPr/>
          <a:lstStyle>
            <a:lvl1pPr marL="285750" indent="-285750">
              <a:buFont typeface="System Font Regular"/>
              <a:buChar char="&gt;"/>
              <a:defRPr sz="1400" baseline="0"/>
            </a:lvl1pPr>
            <a:lvl2pPr marL="742950" indent="-285750">
              <a:buFont typeface="System Font Regular"/>
              <a:buChar char="–"/>
              <a:defRPr sz="1400" baseline="0"/>
            </a:lvl2pPr>
            <a:lvl3pPr marL="1200150" indent="-285750">
              <a:buFont typeface="System Font Regular"/>
              <a:buChar char="&gt;"/>
              <a:defRPr sz="1400" baseline="0"/>
            </a:lvl3pPr>
            <a:lvl4pPr marL="1657350" indent="-285750">
              <a:buFont typeface="Arial" panose="020B0604020202020204" pitchFamily="34" charset="0"/>
              <a:buChar char="•"/>
              <a:defRPr sz="1400" baseline="0"/>
            </a:lvl4pPr>
            <a:lvl5pPr marL="2114550" indent="-285750">
              <a:buFont typeface="System Font Regular"/>
              <a:buChar char="&gt;"/>
              <a:defRPr sz="1400" baseline="0"/>
            </a:lvl5pPr>
          </a:lstStyle>
          <a:p>
            <a:pPr lvl="0"/>
            <a:r>
              <a:rPr lang="en-US" dirty="0"/>
              <a:t>Click to add text.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D5144E58-9562-244B-919B-D285DC1C327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88443" y="598740"/>
            <a:ext cx="10576457" cy="604838"/>
          </a:xfrm>
        </p:spPr>
        <p:txBody>
          <a:bodyPr/>
          <a:lstStyle>
            <a:lvl1pPr marL="0" indent="0">
              <a:buFontTx/>
              <a:buNone/>
              <a:defRPr sz="2800" b="1" i="0" baseline="0">
                <a:solidFill>
                  <a:schemeClr val="tx2"/>
                </a:solidFill>
              </a:defRPr>
            </a:lvl1pPr>
            <a:lvl2pPr marL="457200" indent="0">
              <a:buFontTx/>
              <a:buNone/>
              <a:defRPr sz="2800" b="1" i="0" baseline="0"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 sz="2800" b="1" i="0" baseline="0"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 sz="2800" b="1" i="0" baseline="0"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 sz="2800" b="1" i="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23232234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53353" y="598740"/>
            <a:ext cx="10405813" cy="525960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05DF7C1-0C7B-5442-91C1-EF4A953377D7}"/>
              </a:ext>
            </a:extLst>
          </p:cNvPr>
          <p:cNvSpPr txBox="1"/>
          <p:nvPr userDrawn="1"/>
        </p:nvSpPr>
        <p:spPr>
          <a:xfrm>
            <a:off x="1005840" y="6685280"/>
            <a:ext cx="0" cy="0"/>
          </a:xfrm>
          <a:prstGeom prst="rect">
            <a:avLst/>
          </a:prstGeom>
        </p:spPr>
        <p:txBody>
          <a:bodyPr vert="horz" wrap="none" lIns="0" tIns="0" rIns="0" bIns="0" rtlCol="0" anchor="t" anchorCtr="0">
            <a:noAutofit/>
          </a:bodyPr>
          <a:lstStyle/>
          <a:p>
            <a:pPr algn="l"/>
            <a:endParaRPr lang="en-US" sz="1800" b="0" i="0" spc="100" baseline="0" dirty="0">
              <a:solidFill>
                <a:schemeClr val="accent3"/>
              </a:solidFill>
            </a:endParaRPr>
          </a:p>
        </p:txBody>
      </p:sp>
      <p:sp>
        <p:nvSpPr>
          <p:cNvPr id="8" name="Slide Number Placeholder 11">
            <a:extLst>
              <a:ext uri="{FF2B5EF4-FFF2-40B4-BE49-F238E27FC236}">
                <a16:creationId xmlns:a16="http://schemas.microsoft.com/office/drawing/2014/main" id="{EE951728-4C1D-E841-B6F0-3AA32D393C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8443" y="6436744"/>
            <a:ext cx="517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rgbClr val="BEB7A6"/>
                </a:solidFill>
              </a:defRPr>
            </a:lvl1pPr>
          </a:lstStyle>
          <a:p>
            <a:fld id="{84072E8D-825C-474C-A731-43DDA7DFA4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12">
            <a:extLst>
              <a:ext uri="{FF2B5EF4-FFF2-40B4-BE49-F238E27FC236}">
                <a16:creationId xmlns:a16="http://schemas.microsoft.com/office/drawing/2014/main" id="{F3354268-45B4-E24E-9659-2B21AD3FA9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98612" y="6436744"/>
            <a:ext cx="39838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aseline="0">
                <a:solidFill>
                  <a:srgbClr val="BEB7A6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en-US" dirty="0"/>
              <a:t>© 2021 Vericast. All Rights Reserved. Confidential - Do Not Distribute.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A3D408B5-DE3D-324A-B5C2-7907157765C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81038" y="5890846"/>
            <a:ext cx="5719762" cy="23531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700" b="0" i="1" baseline="0"/>
            </a:lvl1pPr>
            <a:lvl2pPr marL="457200" indent="0">
              <a:buFontTx/>
              <a:buNone/>
              <a:defRPr sz="700" b="0" i="1" baseline="0"/>
            </a:lvl2pPr>
            <a:lvl3pPr marL="914400" indent="0">
              <a:buFontTx/>
              <a:buNone/>
              <a:defRPr sz="700" b="0" i="1" baseline="0"/>
            </a:lvl3pPr>
            <a:lvl4pPr marL="1371600" indent="0">
              <a:buFontTx/>
              <a:buNone/>
              <a:defRPr sz="700" b="0" i="1" baseline="0"/>
            </a:lvl4pPr>
            <a:lvl5pPr marL="1828800" indent="0">
              <a:buFontTx/>
              <a:buNone/>
              <a:defRPr sz="700" b="0" i="1" baseline="0"/>
            </a:lvl5pPr>
          </a:lstStyle>
          <a:p>
            <a:pPr lvl="0"/>
            <a:r>
              <a:rPr lang="en-US" dirty="0"/>
              <a:t>Click Here to Add Sources</a:t>
            </a:r>
          </a:p>
        </p:txBody>
      </p:sp>
    </p:spTree>
    <p:extLst>
      <p:ext uri="{BB962C8B-B14F-4D97-AF65-F5344CB8AC3E}">
        <p14:creationId xmlns:p14="http://schemas.microsoft.com/office/powerpoint/2010/main" val="2747098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579B8542-E0AC-3944-BD08-73FED1CC32AF}"/>
              </a:ext>
            </a:extLst>
          </p:cNvPr>
          <p:cNvSpPr/>
          <p:nvPr userDrawn="1"/>
        </p:nvSpPr>
        <p:spPr>
          <a:xfrm>
            <a:off x="0" y="605223"/>
            <a:ext cx="12188825" cy="625277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6BD52B7-30BF-3E46-8AF0-519EC9F96025}"/>
              </a:ext>
            </a:extLst>
          </p:cNvPr>
          <p:cNvSpPr/>
          <p:nvPr userDrawn="1"/>
        </p:nvSpPr>
        <p:spPr>
          <a:xfrm>
            <a:off x="6988629" y="6100354"/>
            <a:ext cx="5200196" cy="75764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 descr="A close-up of a piano&#10;&#10;Description automatically generated with low confidence">
            <a:extLst>
              <a:ext uri="{FF2B5EF4-FFF2-40B4-BE49-F238E27FC236}">
                <a16:creationId xmlns:a16="http://schemas.microsoft.com/office/drawing/2014/main" id="{AFF80BA3-FE4A-BD47-8F09-9A8CD358690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403773" y="549466"/>
            <a:ext cx="2785052" cy="6307641"/>
          </a:xfrm>
          <a:prstGeom prst="rect">
            <a:avLst/>
          </a:prstGeom>
        </p:spPr>
      </p:pic>
      <p:sp>
        <p:nvSpPr>
          <p:cNvPr id="14" name="Subtitle 2">
            <a:extLst>
              <a:ext uri="{FF2B5EF4-FFF2-40B4-BE49-F238E27FC236}">
                <a16:creationId xmlns:a16="http://schemas.microsoft.com/office/drawing/2014/main" id="{14DCA6FF-7479-E045-851F-2EE4B555F70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456868" y="3774722"/>
            <a:ext cx="4156857" cy="1045083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4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add subhead</a:t>
            </a:r>
          </a:p>
        </p:txBody>
      </p:sp>
      <p:sp>
        <p:nvSpPr>
          <p:cNvPr id="17" name="Text Placeholder 23">
            <a:extLst>
              <a:ext uri="{FF2B5EF4-FFF2-40B4-BE49-F238E27FC236}">
                <a16:creationId xmlns:a16="http://schemas.microsoft.com/office/drawing/2014/main" id="{9FFA8C61-AF78-0F41-ACDE-C41AEBB4DB6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397726" y="2180217"/>
            <a:ext cx="4215999" cy="1451650"/>
          </a:xfrm>
          <a:prstGeom prst="rect">
            <a:avLst/>
          </a:prstGeom>
        </p:spPr>
        <p:txBody>
          <a:bodyPr anchor="b" anchorCtr="0"/>
          <a:lstStyle>
            <a:lvl1pPr marL="0" indent="0" algn="r">
              <a:buFontTx/>
              <a:buNone/>
              <a:defRPr sz="2800" b="1" i="0" cap="all" spc="20" baseline="0">
                <a:solidFill>
                  <a:schemeClr val="tx2"/>
                </a:solidFill>
              </a:defRPr>
            </a:lvl1pPr>
            <a:lvl2pPr>
              <a:defRPr sz="2800" b="1" i="0" cap="all" spc="20" baseline="0">
                <a:solidFill>
                  <a:schemeClr val="tx2"/>
                </a:solidFill>
              </a:defRPr>
            </a:lvl2pPr>
            <a:lvl3pPr>
              <a:defRPr sz="2800" b="1" i="0" cap="all" spc="20" baseline="0">
                <a:solidFill>
                  <a:schemeClr val="tx2"/>
                </a:solidFill>
              </a:defRPr>
            </a:lvl3pPr>
            <a:lvl4pPr>
              <a:defRPr sz="2800" b="1" i="0" cap="all" spc="20" baseline="0">
                <a:solidFill>
                  <a:schemeClr val="tx2"/>
                </a:solidFill>
              </a:defRPr>
            </a:lvl4pPr>
            <a:lvl5pPr>
              <a:defRPr sz="2800" b="1" i="0" cap="all" spc="2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1224298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3070735-1918-544F-A590-D4307466A83C}"/>
              </a:ext>
            </a:extLst>
          </p:cNvPr>
          <p:cNvSpPr txBox="1"/>
          <p:nvPr userDrawn="1"/>
        </p:nvSpPr>
        <p:spPr>
          <a:xfrm>
            <a:off x="965200" y="6644640"/>
            <a:ext cx="0" cy="0"/>
          </a:xfrm>
          <a:prstGeom prst="rect">
            <a:avLst/>
          </a:prstGeom>
        </p:spPr>
        <p:txBody>
          <a:bodyPr vert="horz" wrap="none" lIns="0" tIns="0" rIns="0" bIns="0" rtlCol="0" anchor="t" anchorCtr="0">
            <a:noAutofit/>
          </a:bodyPr>
          <a:lstStyle/>
          <a:p>
            <a:pPr algn="l"/>
            <a:endParaRPr lang="en-US" sz="1800" b="0" i="0" spc="100" baseline="0" dirty="0">
              <a:solidFill>
                <a:schemeClr val="accent3"/>
              </a:solidFill>
            </a:endParaRPr>
          </a:p>
        </p:txBody>
      </p:sp>
      <p:sp>
        <p:nvSpPr>
          <p:cNvPr id="7" name="Slide Number Placeholder 11">
            <a:extLst>
              <a:ext uri="{FF2B5EF4-FFF2-40B4-BE49-F238E27FC236}">
                <a16:creationId xmlns:a16="http://schemas.microsoft.com/office/drawing/2014/main" id="{54763178-6401-F140-9B8E-B11D6FBCED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8443" y="6436744"/>
            <a:ext cx="517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rgbClr val="BEB7A6"/>
                </a:solidFill>
              </a:defRPr>
            </a:lvl1pPr>
          </a:lstStyle>
          <a:p>
            <a:fld id="{84072E8D-825C-474C-A731-43DDA7DFA4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12">
            <a:extLst>
              <a:ext uri="{FF2B5EF4-FFF2-40B4-BE49-F238E27FC236}">
                <a16:creationId xmlns:a16="http://schemas.microsoft.com/office/drawing/2014/main" id="{CE65D962-2C8F-CA41-9AE3-0048D6E662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98612" y="6436744"/>
            <a:ext cx="39838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aseline="0">
                <a:solidFill>
                  <a:srgbClr val="BEB7A6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en-US" dirty="0"/>
              <a:t>© 2021 Vericast. All Rights Reserved. Confidential - Do Not Distribute.</a:t>
            </a:r>
          </a:p>
        </p:txBody>
      </p: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595DD1F9-35CB-2206-99D3-E7B0950B6B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85898" y="6486203"/>
            <a:ext cx="1111022" cy="252304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731177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39114" y="592463"/>
            <a:ext cx="5982547" cy="89865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8098" y="1171319"/>
            <a:ext cx="5406314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600" b="1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D580798-3FDB-E948-915E-B3A03B20C09C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681472" y="1875509"/>
            <a:ext cx="5412940" cy="420500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400" baseline="0"/>
            </a:lvl1pPr>
            <a:lvl2pPr marL="457200" indent="0">
              <a:buFontTx/>
              <a:buNone/>
              <a:defRPr sz="1400" baseline="0"/>
            </a:lvl2pPr>
            <a:lvl3pPr marL="914400" indent="0">
              <a:buFontTx/>
              <a:buNone/>
              <a:defRPr sz="1400" baseline="0"/>
            </a:lvl3pPr>
            <a:lvl4pPr marL="1371600" indent="0">
              <a:buFontTx/>
              <a:buNone/>
              <a:defRPr sz="1400" baseline="0"/>
            </a:lvl4pPr>
            <a:lvl5pPr marL="1828800" indent="0">
              <a:buFontTx/>
              <a:buNone/>
              <a:defRPr sz="1400" baseline="0"/>
            </a:lvl5pPr>
          </a:lstStyle>
          <a:p>
            <a:pPr lvl="0"/>
            <a:r>
              <a:rPr lang="en-US" dirty="0"/>
              <a:t>Click to edit Body Copy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11">
            <a:extLst>
              <a:ext uri="{FF2B5EF4-FFF2-40B4-BE49-F238E27FC236}">
                <a16:creationId xmlns:a16="http://schemas.microsoft.com/office/drawing/2014/main" id="{4CCD5CFF-A76A-734A-A054-2C90061C73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8443" y="6436744"/>
            <a:ext cx="517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rgbClr val="BEB7A6"/>
                </a:solidFill>
              </a:defRPr>
            </a:lvl1pPr>
          </a:lstStyle>
          <a:p>
            <a:fld id="{84072E8D-825C-474C-A731-43DDA7DFA4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Footer Placeholder 12">
            <a:extLst>
              <a:ext uri="{FF2B5EF4-FFF2-40B4-BE49-F238E27FC236}">
                <a16:creationId xmlns:a16="http://schemas.microsoft.com/office/drawing/2014/main" id="{D32EA0EE-EF79-9543-9B98-8D4C6F2FA6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98612" y="6436744"/>
            <a:ext cx="39838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aseline="0">
                <a:solidFill>
                  <a:srgbClr val="BEB7A6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en-US" dirty="0"/>
              <a:t>© 2021 Vericast. All Rights Reserved. Confidential - Do Not Distribute.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E770B600-1C4A-3F49-A73C-49C5AFD5911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81038" y="5890846"/>
            <a:ext cx="5719762" cy="23531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700" b="0" i="1" baseline="0"/>
            </a:lvl1pPr>
            <a:lvl2pPr marL="457200" indent="0">
              <a:buFontTx/>
              <a:buNone/>
              <a:defRPr sz="700" b="0" i="1" baseline="0"/>
            </a:lvl2pPr>
            <a:lvl3pPr marL="914400" indent="0">
              <a:buFontTx/>
              <a:buNone/>
              <a:defRPr sz="700" b="0" i="1" baseline="0"/>
            </a:lvl3pPr>
            <a:lvl4pPr marL="1371600" indent="0">
              <a:buFontTx/>
              <a:buNone/>
              <a:defRPr sz="700" b="0" i="1" baseline="0"/>
            </a:lvl4pPr>
            <a:lvl5pPr marL="1828800" indent="0">
              <a:buFontTx/>
              <a:buNone/>
              <a:defRPr sz="700" b="0" i="1" baseline="0"/>
            </a:lvl5pPr>
          </a:lstStyle>
          <a:p>
            <a:pPr lvl="0"/>
            <a:r>
              <a:rPr lang="en-US" dirty="0"/>
              <a:t>Click Here to Add Sources</a:t>
            </a:r>
          </a:p>
        </p:txBody>
      </p:sp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E9B24A59-CFDC-7C46-B745-E73888C436EC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40996" y="388439"/>
            <a:ext cx="4238625" cy="220461"/>
          </a:xfrm>
          <a:prstGeom prst="rect">
            <a:avLst/>
          </a:prstGeom>
        </p:spPr>
        <p:txBody>
          <a:bodyPr anchor="ctr" anchorCtr="0"/>
          <a:lstStyle>
            <a:lvl1pPr marL="0" indent="0">
              <a:buFontTx/>
              <a:buNone/>
              <a:defRPr sz="1050" b="1" cap="all" spc="300" baseline="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 sz="1100"/>
            </a:lvl2pPr>
            <a:lvl3pPr marL="914400" indent="0">
              <a:buFontTx/>
              <a:buNone/>
              <a:defRPr sz="1100"/>
            </a:lvl3pPr>
            <a:lvl4pPr marL="1371600" indent="0">
              <a:buFontTx/>
              <a:buNone/>
              <a:defRPr sz="1100"/>
            </a:lvl4pPr>
            <a:lvl5pPr marL="1828800" indent="0">
              <a:buFontTx/>
              <a:buNone/>
              <a:defRPr sz="1100"/>
            </a:lvl5pPr>
          </a:lstStyle>
          <a:p>
            <a:pPr lvl="0"/>
            <a:r>
              <a:rPr lang="en-US" dirty="0"/>
              <a:t>click to add descriptive pre-header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F819DCC-D67D-7F4C-BEB0-CB865AEC0F71}"/>
              </a:ext>
            </a:extLst>
          </p:cNvPr>
          <p:cNvSpPr txBox="1"/>
          <p:nvPr userDrawn="1"/>
        </p:nvSpPr>
        <p:spPr>
          <a:xfrm>
            <a:off x="7623672" y="-308472"/>
            <a:ext cx="0" cy="0"/>
          </a:xfrm>
          <a:prstGeom prst="rect">
            <a:avLst/>
          </a:prstGeom>
        </p:spPr>
        <p:txBody>
          <a:bodyPr vert="horz" wrap="none" lIns="0" tIns="0" rIns="0" bIns="0" rtlCol="0" anchor="t" anchorCtr="0">
            <a:noAutofit/>
          </a:bodyPr>
          <a:lstStyle/>
          <a:p>
            <a:pPr algn="l"/>
            <a:endParaRPr lang="en-US" sz="1800" b="0" i="0" spc="100" baseline="0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30979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CA0A136-E8B0-2E46-A0E8-E7E24AF77516}"/>
              </a:ext>
            </a:extLst>
          </p:cNvPr>
          <p:cNvSpPr/>
          <p:nvPr userDrawn="1"/>
        </p:nvSpPr>
        <p:spPr>
          <a:xfrm>
            <a:off x="7705676" y="0"/>
            <a:ext cx="4483149" cy="6359525"/>
          </a:xfrm>
          <a:custGeom>
            <a:avLst/>
            <a:gdLst>
              <a:gd name="connsiteX0" fmla="*/ 0 w 4329615"/>
              <a:gd name="connsiteY0" fmla="*/ 0 h 6359525"/>
              <a:gd name="connsiteX1" fmla="*/ 4329615 w 4329615"/>
              <a:gd name="connsiteY1" fmla="*/ 0 h 6359525"/>
              <a:gd name="connsiteX2" fmla="*/ 4329615 w 4329615"/>
              <a:gd name="connsiteY2" fmla="*/ 6359525 h 6359525"/>
              <a:gd name="connsiteX3" fmla="*/ 0 w 4329615"/>
              <a:gd name="connsiteY3" fmla="*/ 6359525 h 6359525"/>
              <a:gd name="connsiteX4" fmla="*/ 0 w 4329615"/>
              <a:gd name="connsiteY4" fmla="*/ 0 h 6359525"/>
              <a:gd name="connsiteX0" fmla="*/ 0 w 4329615"/>
              <a:gd name="connsiteY0" fmla="*/ 0 h 6359525"/>
              <a:gd name="connsiteX1" fmla="*/ 4329615 w 4329615"/>
              <a:gd name="connsiteY1" fmla="*/ 0 h 6359525"/>
              <a:gd name="connsiteX2" fmla="*/ 4329615 w 4329615"/>
              <a:gd name="connsiteY2" fmla="*/ 6359525 h 6359525"/>
              <a:gd name="connsiteX3" fmla="*/ 2500131 w 4329615"/>
              <a:gd name="connsiteY3" fmla="*/ 6359525 h 6359525"/>
              <a:gd name="connsiteX4" fmla="*/ 0 w 4329615"/>
              <a:gd name="connsiteY4" fmla="*/ 0 h 6359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29615" h="6359525">
                <a:moveTo>
                  <a:pt x="0" y="0"/>
                </a:moveTo>
                <a:lnTo>
                  <a:pt x="4329615" y="0"/>
                </a:lnTo>
                <a:lnTo>
                  <a:pt x="4329615" y="6359525"/>
                </a:lnTo>
                <a:lnTo>
                  <a:pt x="2500131" y="635952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alpha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7ED17C3-FE64-5745-AF3B-C36FE18F9352}"/>
              </a:ext>
            </a:extLst>
          </p:cNvPr>
          <p:cNvSpPr/>
          <p:nvPr userDrawn="1"/>
        </p:nvSpPr>
        <p:spPr>
          <a:xfrm>
            <a:off x="6094412" y="-11574"/>
            <a:ext cx="6094413" cy="6371099"/>
          </a:xfrm>
          <a:custGeom>
            <a:avLst/>
            <a:gdLst>
              <a:gd name="connsiteX0" fmla="*/ 0 w 6094413"/>
              <a:gd name="connsiteY0" fmla="*/ 0 h 6359525"/>
              <a:gd name="connsiteX1" fmla="*/ 6094413 w 6094413"/>
              <a:gd name="connsiteY1" fmla="*/ 0 h 6359525"/>
              <a:gd name="connsiteX2" fmla="*/ 6094413 w 6094413"/>
              <a:gd name="connsiteY2" fmla="*/ 6359525 h 6359525"/>
              <a:gd name="connsiteX3" fmla="*/ 0 w 6094413"/>
              <a:gd name="connsiteY3" fmla="*/ 6359525 h 6359525"/>
              <a:gd name="connsiteX4" fmla="*/ 0 w 6094413"/>
              <a:gd name="connsiteY4" fmla="*/ 0 h 6359525"/>
              <a:gd name="connsiteX0" fmla="*/ 2824223 w 6094413"/>
              <a:gd name="connsiteY0" fmla="*/ 0 h 6359525"/>
              <a:gd name="connsiteX1" fmla="*/ 6094413 w 6094413"/>
              <a:gd name="connsiteY1" fmla="*/ 0 h 6359525"/>
              <a:gd name="connsiteX2" fmla="*/ 6094413 w 6094413"/>
              <a:gd name="connsiteY2" fmla="*/ 6359525 h 6359525"/>
              <a:gd name="connsiteX3" fmla="*/ 0 w 6094413"/>
              <a:gd name="connsiteY3" fmla="*/ 6359525 h 6359525"/>
              <a:gd name="connsiteX4" fmla="*/ 2824223 w 6094413"/>
              <a:gd name="connsiteY4" fmla="*/ 0 h 6359525"/>
              <a:gd name="connsiteX0" fmla="*/ 2696902 w 6094413"/>
              <a:gd name="connsiteY0" fmla="*/ 11575 h 6359525"/>
              <a:gd name="connsiteX1" fmla="*/ 6094413 w 6094413"/>
              <a:gd name="connsiteY1" fmla="*/ 0 h 6359525"/>
              <a:gd name="connsiteX2" fmla="*/ 6094413 w 6094413"/>
              <a:gd name="connsiteY2" fmla="*/ 6359525 h 6359525"/>
              <a:gd name="connsiteX3" fmla="*/ 0 w 6094413"/>
              <a:gd name="connsiteY3" fmla="*/ 6359525 h 6359525"/>
              <a:gd name="connsiteX4" fmla="*/ 2696902 w 6094413"/>
              <a:gd name="connsiteY4" fmla="*/ 11575 h 6359525"/>
              <a:gd name="connsiteX0" fmla="*/ 2604304 w 6094413"/>
              <a:gd name="connsiteY0" fmla="*/ 23150 h 6359525"/>
              <a:gd name="connsiteX1" fmla="*/ 6094413 w 6094413"/>
              <a:gd name="connsiteY1" fmla="*/ 0 h 6359525"/>
              <a:gd name="connsiteX2" fmla="*/ 6094413 w 6094413"/>
              <a:gd name="connsiteY2" fmla="*/ 6359525 h 6359525"/>
              <a:gd name="connsiteX3" fmla="*/ 0 w 6094413"/>
              <a:gd name="connsiteY3" fmla="*/ 6359525 h 6359525"/>
              <a:gd name="connsiteX4" fmla="*/ 2604304 w 6094413"/>
              <a:gd name="connsiteY4" fmla="*/ 23150 h 6359525"/>
              <a:gd name="connsiteX0" fmla="*/ 2627453 w 6094413"/>
              <a:gd name="connsiteY0" fmla="*/ 0 h 6359525"/>
              <a:gd name="connsiteX1" fmla="*/ 6094413 w 6094413"/>
              <a:gd name="connsiteY1" fmla="*/ 0 h 6359525"/>
              <a:gd name="connsiteX2" fmla="*/ 6094413 w 6094413"/>
              <a:gd name="connsiteY2" fmla="*/ 6359525 h 6359525"/>
              <a:gd name="connsiteX3" fmla="*/ 0 w 6094413"/>
              <a:gd name="connsiteY3" fmla="*/ 6359525 h 6359525"/>
              <a:gd name="connsiteX4" fmla="*/ 2627453 w 6094413"/>
              <a:gd name="connsiteY4" fmla="*/ 0 h 6359525"/>
              <a:gd name="connsiteX0" fmla="*/ 2615879 w 6094413"/>
              <a:gd name="connsiteY0" fmla="*/ 11575 h 6359525"/>
              <a:gd name="connsiteX1" fmla="*/ 6094413 w 6094413"/>
              <a:gd name="connsiteY1" fmla="*/ 0 h 6359525"/>
              <a:gd name="connsiteX2" fmla="*/ 6094413 w 6094413"/>
              <a:gd name="connsiteY2" fmla="*/ 6359525 h 6359525"/>
              <a:gd name="connsiteX3" fmla="*/ 0 w 6094413"/>
              <a:gd name="connsiteY3" fmla="*/ 6359525 h 6359525"/>
              <a:gd name="connsiteX4" fmla="*/ 2615879 w 6094413"/>
              <a:gd name="connsiteY4" fmla="*/ 11575 h 6359525"/>
              <a:gd name="connsiteX0" fmla="*/ 2627454 w 6094413"/>
              <a:gd name="connsiteY0" fmla="*/ 0 h 6371099"/>
              <a:gd name="connsiteX1" fmla="*/ 6094413 w 6094413"/>
              <a:gd name="connsiteY1" fmla="*/ 11574 h 6371099"/>
              <a:gd name="connsiteX2" fmla="*/ 6094413 w 6094413"/>
              <a:gd name="connsiteY2" fmla="*/ 6371099 h 6371099"/>
              <a:gd name="connsiteX3" fmla="*/ 0 w 6094413"/>
              <a:gd name="connsiteY3" fmla="*/ 6371099 h 6371099"/>
              <a:gd name="connsiteX4" fmla="*/ 2627454 w 6094413"/>
              <a:gd name="connsiteY4" fmla="*/ 0 h 6371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4413" h="6371099">
                <a:moveTo>
                  <a:pt x="2627454" y="0"/>
                </a:moveTo>
                <a:lnTo>
                  <a:pt x="6094413" y="11574"/>
                </a:lnTo>
                <a:lnTo>
                  <a:pt x="6094413" y="6371099"/>
                </a:lnTo>
                <a:lnTo>
                  <a:pt x="0" y="6371099"/>
                </a:lnTo>
                <a:lnTo>
                  <a:pt x="2627454" y="0"/>
                </a:lnTo>
                <a:close/>
              </a:path>
            </a:pathLst>
          </a:custGeom>
          <a:solidFill>
            <a:schemeClr val="accent3">
              <a:alpha val="21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8098" y="1171319"/>
            <a:ext cx="5287502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600" b="1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D580798-3FDB-E948-915E-B3A03B20C09C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681472" y="1875509"/>
            <a:ext cx="5294128" cy="420500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400" baseline="0"/>
            </a:lvl1pPr>
            <a:lvl2pPr marL="457200" indent="0">
              <a:buFontTx/>
              <a:buNone/>
              <a:defRPr sz="1400" baseline="0"/>
            </a:lvl2pPr>
            <a:lvl3pPr marL="914400" indent="0">
              <a:buFontTx/>
              <a:buNone/>
              <a:defRPr sz="1400" baseline="0"/>
            </a:lvl3pPr>
            <a:lvl4pPr marL="1371600" indent="0">
              <a:buFontTx/>
              <a:buNone/>
              <a:defRPr sz="1400" baseline="0"/>
            </a:lvl4pPr>
            <a:lvl5pPr marL="1828800" indent="0">
              <a:buFontTx/>
              <a:buNone/>
              <a:defRPr sz="1400" baseline="0"/>
            </a:lvl5pPr>
          </a:lstStyle>
          <a:p>
            <a:pPr lvl="0"/>
            <a:r>
              <a:rPr lang="en-US" dirty="0"/>
              <a:t>Click to edit Body Copy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11">
            <a:extLst>
              <a:ext uri="{FF2B5EF4-FFF2-40B4-BE49-F238E27FC236}">
                <a16:creationId xmlns:a16="http://schemas.microsoft.com/office/drawing/2014/main" id="{4CCD5CFF-A76A-734A-A054-2C90061C73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8443" y="6436744"/>
            <a:ext cx="517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rgbClr val="BEB7A6"/>
                </a:solidFill>
              </a:defRPr>
            </a:lvl1pPr>
          </a:lstStyle>
          <a:p>
            <a:fld id="{84072E8D-825C-474C-A731-43DDA7DFA4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Footer Placeholder 12">
            <a:extLst>
              <a:ext uri="{FF2B5EF4-FFF2-40B4-BE49-F238E27FC236}">
                <a16:creationId xmlns:a16="http://schemas.microsoft.com/office/drawing/2014/main" id="{D32EA0EE-EF79-9543-9B98-8D4C6F2FA6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98612" y="6436744"/>
            <a:ext cx="39838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aseline="0">
                <a:solidFill>
                  <a:srgbClr val="BEB7A6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en-US" dirty="0"/>
              <a:t>© 2021 Vericast. All Rights Reserved. Confidential - Do Not Distribute.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E770B600-1C4A-3F49-A73C-49C5AFD5911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81038" y="5898524"/>
            <a:ext cx="5294128" cy="22763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700" b="0" i="1" baseline="0"/>
            </a:lvl1pPr>
            <a:lvl2pPr marL="457200" indent="0">
              <a:buFontTx/>
              <a:buNone/>
              <a:defRPr sz="700" b="0" i="1" baseline="0"/>
            </a:lvl2pPr>
            <a:lvl3pPr marL="914400" indent="0">
              <a:buFontTx/>
              <a:buNone/>
              <a:defRPr sz="700" b="0" i="1" baseline="0"/>
            </a:lvl3pPr>
            <a:lvl4pPr marL="1371600" indent="0">
              <a:buFontTx/>
              <a:buNone/>
              <a:defRPr sz="700" b="0" i="1" baseline="0"/>
            </a:lvl4pPr>
            <a:lvl5pPr marL="1828800" indent="0">
              <a:buFontTx/>
              <a:buNone/>
              <a:defRPr sz="700" b="0" i="1" baseline="0"/>
            </a:lvl5pPr>
          </a:lstStyle>
          <a:p>
            <a:pPr lvl="0"/>
            <a:r>
              <a:rPr lang="en-US" dirty="0"/>
              <a:t>Click Here to Add Sources</a:t>
            </a:r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AA240C0C-96E3-E548-B722-32FD0DE3458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519612" y="0"/>
            <a:ext cx="5669213" cy="6359525"/>
          </a:xfrm>
          <a:custGeom>
            <a:avLst/>
            <a:gdLst>
              <a:gd name="connsiteX0" fmla="*/ 0 w 4730750"/>
              <a:gd name="connsiteY0" fmla="*/ 0 h 6359525"/>
              <a:gd name="connsiteX1" fmla="*/ 4730750 w 4730750"/>
              <a:gd name="connsiteY1" fmla="*/ 0 h 6359525"/>
              <a:gd name="connsiteX2" fmla="*/ 4730750 w 4730750"/>
              <a:gd name="connsiteY2" fmla="*/ 6359525 h 6359525"/>
              <a:gd name="connsiteX3" fmla="*/ 0 w 4730750"/>
              <a:gd name="connsiteY3" fmla="*/ 6359525 h 6359525"/>
              <a:gd name="connsiteX4" fmla="*/ 0 w 4730750"/>
              <a:gd name="connsiteY4" fmla="*/ 0 h 6359525"/>
              <a:gd name="connsiteX0" fmla="*/ 2562726 w 4730750"/>
              <a:gd name="connsiteY0" fmla="*/ 0 h 6359525"/>
              <a:gd name="connsiteX1" fmla="*/ 4730750 w 4730750"/>
              <a:gd name="connsiteY1" fmla="*/ 0 h 6359525"/>
              <a:gd name="connsiteX2" fmla="*/ 4730750 w 4730750"/>
              <a:gd name="connsiteY2" fmla="*/ 6359525 h 6359525"/>
              <a:gd name="connsiteX3" fmla="*/ 0 w 4730750"/>
              <a:gd name="connsiteY3" fmla="*/ 6359525 h 6359525"/>
              <a:gd name="connsiteX4" fmla="*/ 2562726 w 4730750"/>
              <a:gd name="connsiteY4" fmla="*/ 0 h 6359525"/>
              <a:gd name="connsiteX0" fmla="*/ 2562726 w 5657181"/>
              <a:gd name="connsiteY0" fmla="*/ 0 h 6359525"/>
              <a:gd name="connsiteX1" fmla="*/ 5657181 w 5657181"/>
              <a:gd name="connsiteY1" fmla="*/ 0 h 6359525"/>
              <a:gd name="connsiteX2" fmla="*/ 4730750 w 5657181"/>
              <a:gd name="connsiteY2" fmla="*/ 6359525 h 6359525"/>
              <a:gd name="connsiteX3" fmla="*/ 0 w 5657181"/>
              <a:gd name="connsiteY3" fmla="*/ 6359525 h 6359525"/>
              <a:gd name="connsiteX4" fmla="*/ 2562726 w 5657181"/>
              <a:gd name="connsiteY4" fmla="*/ 0 h 6359525"/>
              <a:gd name="connsiteX0" fmla="*/ 2562726 w 5669213"/>
              <a:gd name="connsiteY0" fmla="*/ 0 h 6359525"/>
              <a:gd name="connsiteX1" fmla="*/ 5657181 w 5669213"/>
              <a:gd name="connsiteY1" fmla="*/ 0 h 6359525"/>
              <a:gd name="connsiteX2" fmla="*/ 5669213 w 5669213"/>
              <a:gd name="connsiteY2" fmla="*/ 6359525 h 6359525"/>
              <a:gd name="connsiteX3" fmla="*/ 0 w 5669213"/>
              <a:gd name="connsiteY3" fmla="*/ 6359525 h 6359525"/>
              <a:gd name="connsiteX4" fmla="*/ 2562726 w 5669213"/>
              <a:gd name="connsiteY4" fmla="*/ 0 h 6359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69213" h="6359525">
                <a:moveTo>
                  <a:pt x="2562726" y="0"/>
                </a:moveTo>
                <a:lnTo>
                  <a:pt x="5657181" y="0"/>
                </a:lnTo>
                <a:cubicBezTo>
                  <a:pt x="5661192" y="2119842"/>
                  <a:pt x="5665202" y="4239683"/>
                  <a:pt x="5669213" y="6359525"/>
                </a:cubicBezTo>
                <a:lnTo>
                  <a:pt x="0" y="6359525"/>
                </a:lnTo>
                <a:lnTo>
                  <a:pt x="2562726" y="0"/>
                </a:lnTo>
                <a:close/>
              </a:path>
            </a:pathLst>
          </a:custGeo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3A33319B-5095-F149-AF99-E8503A1B7EBE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40996" y="388439"/>
            <a:ext cx="4238625" cy="220461"/>
          </a:xfrm>
          <a:prstGeom prst="rect">
            <a:avLst/>
          </a:prstGeom>
        </p:spPr>
        <p:txBody>
          <a:bodyPr anchor="ctr" anchorCtr="0"/>
          <a:lstStyle>
            <a:lvl1pPr marL="0" indent="0">
              <a:buFontTx/>
              <a:buNone/>
              <a:defRPr sz="1050" b="1" cap="all" spc="300" baseline="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 sz="1100"/>
            </a:lvl2pPr>
            <a:lvl3pPr marL="914400" indent="0">
              <a:buFontTx/>
              <a:buNone/>
              <a:defRPr sz="1100"/>
            </a:lvl3pPr>
            <a:lvl4pPr marL="1371600" indent="0">
              <a:buFontTx/>
              <a:buNone/>
              <a:defRPr sz="1100"/>
            </a:lvl4pPr>
            <a:lvl5pPr marL="1828800" indent="0">
              <a:buFontTx/>
              <a:buNone/>
              <a:defRPr sz="1100"/>
            </a:lvl5pPr>
          </a:lstStyle>
          <a:p>
            <a:pPr lvl="0"/>
            <a:r>
              <a:rPr lang="en-US" dirty="0"/>
              <a:t>click to add descriptive pre-header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A91B8752-7F91-3140-BE93-1897D2648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5328E32-166D-2C49-A211-8E6C332BDE3D}"/>
              </a:ext>
            </a:extLst>
          </p:cNvPr>
          <p:cNvSpPr/>
          <p:nvPr userDrawn="1"/>
        </p:nvSpPr>
        <p:spPr>
          <a:xfrm>
            <a:off x="10177670" y="6436744"/>
            <a:ext cx="1470991" cy="36512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 descr="Logo&#10;&#10;Description automatically generated">
            <a:extLst>
              <a:ext uri="{FF2B5EF4-FFF2-40B4-BE49-F238E27FC236}">
                <a16:creationId xmlns:a16="http://schemas.microsoft.com/office/drawing/2014/main" id="{FFBB3BAD-017E-DB7E-89BA-F9425A2CF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85898" y="6486203"/>
            <a:ext cx="1111022" cy="252304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8330656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CA0A136-E8B0-2E46-A0E8-E7E24AF77516}"/>
              </a:ext>
            </a:extLst>
          </p:cNvPr>
          <p:cNvSpPr/>
          <p:nvPr userDrawn="1"/>
        </p:nvSpPr>
        <p:spPr>
          <a:xfrm>
            <a:off x="7705676" y="0"/>
            <a:ext cx="4483149" cy="6359525"/>
          </a:xfrm>
          <a:custGeom>
            <a:avLst/>
            <a:gdLst>
              <a:gd name="connsiteX0" fmla="*/ 0 w 4329615"/>
              <a:gd name="connsiteY0" fmla="*/ 0 h 6359525"/>
              <a:gd name="connsiteX1" fmla="*/ 4329615 w 4329615"/>
              <a:gd name="connsiteY1" fmla="*/ 0 h 6359525"/>
              <a:gd name="connsiteX2" fmla="*/ 4329615 w 4329615"/>
              <a:gd name="connsiteY2" fmla="*/ 6359525 h 6359525"/>
              <a:gd name="connsiteX3" fmla="*/ 0 w 4329615"/>
              <a:gd name="connsiteY3" fmla="*/ 6359525 h 6359525"/>
              <a:gd name="connsiteX4" fmla="*/ 0 w 4329615"/>
              <a:gd name="connsiteY4" fmla="*/ 0 h 6359525"/>
              <a:gd name="connsiteX0" fmla="*/ 0 w 4329615"/>
              <a:gd name="connsiteY0" fmla="*/ 0 h 6359525"/>
              <a:gd name="connsiteX1" fmla="*/ 4329615 w 4329615"/>
              <a:gd name="connsiteY1" fmla="*/ 0 h 6359525"/>
              <a:gd name="connsiteX2" fmla="*/ 4329615 w 4329615"/>
              <a:gd name="connsiteY2" fmla="*/ 6359525 h 6359525"/>
              <a:gd name="connsiteX3" fmla="*/ 2500131 w 4329615"/>
              <a:gd name="connsiteY3" fmla="*/ 6359525 h 6359525"/>
              <a:gd name="connsiteX4" fmla="*/ 0 w 4329615"/>
              <a:gd name="connsiteY4" fmla="*/ 0 h 6359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29615" h="6359525">
                <a:moveTo>
                  <a:pt x="0" y="0"/>
                </a:moveTo>
                <a:lnTo>
                  <a:pt x="4329615" y="0"/>
                </a:lnTo>
                <a:lnTo>
                  <a:pt x="4329615" y="6359525"/>
                </a:lnTo>
                <a:lnTo>
                  <a:pt x="2500131" y="635952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>
              <a:alpha val="49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7ED17C3-FE64-5745-AF3B-C36FE18F9352}"/>
              </a:ext>
            </a:extLst>
          </p:cNvPr>
          <p:cNvSpPr/>
          <p:nvPr userDrawn="1"/>
        </p:nvSpPr>
        <p:spPr>
          <a:xfrm>
            <a:off x="6094412" y="-11574"/>
            <a:ext cx="6094413" cy="6371099"/>
          </a:xfrm>
          <a:custGeom>
            <a:avLst/>
            <a:gdLst>
              <a:gd name="connsiteX0" fmla="*/ 0 w 6094413"/>
              <a:gd name="connsiteY0" fmla="*/ 0 h 6359525"/>
              <a:gd name="connsiteX1" fmla="*/ 6094413 w 6094413"/>
              <a:gd name="connsiteY1" fmla="*/ 0 h 6359525"/>
              <a:gd name="connsiteX2" fmla="*/ 6094413 w 6094413"/>
              <a:gd name="connsiteY2" fmla="*/ 6359525 h 6359525"/>
              <a:gd name="connsiteX3" fmla="*/ 0 w 6094413"/>
              <a:gd name="connsiteY3" fmla="*/ 6359525 h 6359525"/>
              <a:gd name="connsiteX4" fmla="*/ 0 w 6094413"/>
              <a:gd name="connsiteY4" fmla="*/ 0 h 6359525"/>
              <a:gd name="connsiteX0" fmla="*/ 2824223 w 6094413"/>
              <a:gd name="connsiteY0" fmla="*/ 0 h 6359525"/>
              <a:gd name="connsiteX1" fmla="*/ 6094413 w 6094413"/>
              <a:gd name="connsiteY1" fmla="*/ 0 h 6359525"/>
              <a:gd name="connsiteX2" fmla="*/ 6094413 w 6094413"/>
              <a:gd name="connsiteY2" fmla="*/ 6359525 h 6359525"/>
              <a:gd name="connsiteX3" fmla="*/ 0 w 6094413"/>
              <a:gd name="connsiteY3" fmla="*/ 6359525 h 6359525"/>
              <a:gd name="connsiteX4" fmla="*/ 2824223 w 6094413"/>
              <a:gd name="connsiteY4" fmla="*/ 0 h 6359525"/>
              <a:gd name="connsiteX0" fmla="*/ 2696902 w 6094413"/>
              <a:gd name="connsiteY0" fmla="*/ 11575 h 6359525"/>
              <a:gd name="connsiteX1" fmla="*/ 6094413 w 6094413"/>
              <a:gd name="connsiteY1" fmla="*/ 0 h 6359525"/>
              <a:gd name="connsiteX2" fmla="*/ 6094413 w 6094413"/>
              <a:gd name="connsiteY2" fmla="*/ 6359525 h 6359525"/>
              <a:gd name="connsiteX3" fmla="*/ 0 w 6094413"/>
              <a:gd name="connsiteY3" fmla="*/ 6359525 h 6359525"/>
              <a:gd name="connsiteX4" fmla="*/ 2696902 w 6094413"/>
              <a:gd name="connsiteY4" fmla="*/ 11575 h 6359525"/>
              <a:gd name="connsiteX0" fmla="*/ 2604304 w 6094413"/>
              <a:gd name="connsiteY0" fmla="*/ 23150 h 6359525"/>
              <a:gd name="connsiteX1" fmla="*/ 6094413 w 6094413"/>
              <a:gd name="connsiteY1" fmla="*/ 0 h 6359525"/>
              <a:gd name="connsiteX2" fmla="*/ 6094413 w 6094413"/>
              <a:gd name="connsiteY2" fmla="*/ 6359525 h 6359525"/>
              <a:gd name="connsiteX3" fmla="*/ 0 w 6094413"/>
              <a:gd name="connsiteY3" fmla="*/ 6359525 h 6359525"/>
              <a:gd name="connsiteX4" fmla="*/ 2604304 w 6094413"/>
              <a:gd name="connsiteY4" fmla="*/ 23150 h 6359525"/>
              <a:gd name="connsiteX0" fmla="*/ 2627453 w 6094413"/>
              <a:gd name="connsiteY0" fmla="*/ 0 h 6359525"/>
              <a:gd name="connsiteX1" fmla="*/ 6094413 w 6094413"/>
              <a:gd name="connsiteY1" fmla="*/ 0 h 6359525"/>
              <a:gd name="connsiteX2" fmla="*/ 6094413 w 6094413"/>
              <a:gd name="connsiteY2" fmla="*/ 6359525 h 6359525"/>
              <a:gd name="connsiteX3" fmla="*/ 0 w 6094413"/>
              <a:gd name="connsiteY3" fmla="*/ 6359525 h 6359525"/>
              <a:gd name="connsiteX4" fmla="*/ 2627453 w 6094413"/>
              <a:gd name="connsiteY4" fmla="*/ 0 h 6359525"/>
              <a:gd name="connsiteX0" fmla="*/ 2615879 w 6094413"/>
              <a:gd name="connsiteY0" fmla="*/ 11575 h 6359525"/>
              <a:gd name="connsiteX1" fmla="*/ 6094413 w 6094413"/>
              <a:gd name="connsiteY1" fmla="*/ 0 h 6359525"/>
              <a:gd name="connsiteX2" fmla="*/ 6094413 w 6094413"/>
              <a:gd name="connsiteY2" fmla="*/ 6359525 h 6359525"/>
              <a:gd name="connsiteX3" fmla="*/ 0 w 6094413"/>
              <a:gd name="connsiteY3" fmla="*/ 6359525 h 6359525"/>
              <a:gd name="connsiteX4" fmla="*/ 2615879 w 6094413"/>
              <a:gd name="connsiteY4" fmla="*/ 11575 h 6359525"/>
              <a:gd name="connsiteX0" fmla="*/ 2627454 w 6094413"/>
              <a:gd name="connsiteY0" fmla="*/ 0 h 6371099"/>
              <a:gd name="connsiteX1" fmla="*/ 6094413 w 6094413"/>
              <a:gd name="connsiteY1" fmla="*/ 11574 h 6371099"/>
              <a:gd name="connsiteX2" fmla="*/ 6094413 w 6094413"/>
              <a:gd name="connsiteY2" fmla="*/ 6371099 h 6371099"/>
              <a:gd name="connsiteX3" fmla="*/ 0 w 6094413"/>
              <a:gd name="connsiteY3" fmla="*/ 6371099 h 6371099"/>
              <a:gd name="connsiteX4" fmla="*/ 2627454 w 6094413"/>
              <a:gd name="connsiteY4" fmla="*/ 0 h 6371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4413" h="6371099">
                <a:moveTo>
                  <a:pt x="2627454" y="0"/>
                </a:moveTo>
                <a:lnTo>
                  <a:pt x="6094413" y="11574"/>
                </a:lnTo>
                <a:lnTo>
                  <a:pt x="6094413" y="6371099"/>
                </a:lnTo>
                <a:lnTo>
                  <a:pt x="0" y="6371099"/>
                </a:lnTo>
                <a:lnTo>
                  <a:pt x="2627454" y="0"/>
                </a:lnTo>
                <a:close/>
              </a:path>
            </a:pathLst>
          </a:custGeom>
          <a:solidFill>
            <a:schemeClr val="accent3">
              <a:alpha val="21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39114" y="592463"/>
            <a:ext cx="5982547" cy="89865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8098" y="1171319"/>
            <a:ext cx="5287502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600" b="1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D580798-3FDB-E948-915E-B3A03B20C09C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681472" y="1875509"/>
            <a:ext cx="5294128" cy="420500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400" baseline="0"/>
            </a:lvl1pPr>
            <a:lvl2pPr marL="457200" indent="0">
              <a:buFontTx/>
              <a:buNone/>
              <a:defRPr sz="1400" baseline="0"/>
            </a:lvl2pPr>
            <a:lvl3pPr marL="914400" indent="0">
              <a:buFontTx/>
              <a:buNone/>
              <a:defRPr sz="1400" baseline="0"/>
            </a:lvl3pPr>
            <a:lvl4pPr marL="1371600" indent="0">
              <a:buFontTx/>
              <a:buNone/>
              <a:defRPr sz="1400" baseline="0"/>
            </a:lvl4pPr>
            <a:lvl5pPr marL="1828800" indent="0">
              <a:buFontTx/>
              <a:buNone/>
              <a:defRPr sz="1400" baseline="0"/>
            </a:lvl5pPr>
          </a:lstStyle>
          <a:p>
            <a:pPr lvl="0"/>
            <a:r>
              <a:rPr lang="en-US" dirty="0"/>
              <a:t>Click to edit Body Copy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11">
            <a:extLst>
              <a:ext uri="{FF2B5EF4-FFF2-40B4-BE49-F238E27FC236}">
                <a16:creationId xmlns:a16="http://schemas.microsoft.com/office/drawing/2014/main" id="{4CCD5CFF-A76A-734A-A054-2C90061C73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8443" y="6436744"/>
            <a:ext cx="517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rgbClr val="BEB7A6"/>
                </a:solidFill>
              </a:defRPr>
            </a:lvl1pPr>
          </a:lstStyle>
          <a:p>
            <a:fld id="{84072E8D-825C-474C-A731-43DDA7DFA4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Footer Placeholder 12">
            <a:extLst>
              <a:ext uri="{FF2B5EF4-FFF2-40B4-BE49-F238E27FC236}">
                <a16:creationId xmlns:a16="http://schemas.microsoft.com/office/drawing/2014/main" id="{D32EA0EE-EF79-9543-9B98-8D4C6F2FA6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98612" y="6436744"/>
            <a:ext cx="39838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aseline="0">
                <a:solidFill>
                  <a:srgbClr val="BEB7A6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en-US" dirty="0"/>
              <a:t>© 2021 Vericast. All Rights Reserved. Confidential - Do Not Distribute.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E770B600-1C4A-3F49-A73C-49C5AFD5911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81038" y="5898524"/>
            <a:ext cx="5294128" cy="22763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700" b="0" i="1" baseline="0"/>
            </a:lvl1pPr>
            <a:lvl2pPr marL="457200" indent="0">
              <a:buFontTx/>
              <a:buNone/>
              <a:defRPr sz="700" b="0" i="1" baseline="0"/>
            </a:lvl2pPr>
            <a:lvl3pPr marL="914400" indent="0">
              <a:buFontTx/>
              <a:buNone/>
              <a:defRPr sz="700" b="0" i="1" baseline="0"/>
            </a:lvl3pPr>
            <a:lvl4pPr marL="1371600" indent="0">
              <a:buFontTx/>
              <a:buNone/>
              <a:defRPr sz="700" b="0" i="1" baseline="0"/>
            </a:lvl4pPr>
            <a:lvl5pPr marL="1828800" indent="0">
              <a:buFontTx/>
              <a:buNone/>
              <a:defRPr sz="700" b="0" i="1" baseline="0"/>
            </a:lvl5pPr>
          </a:lstStyle>
          <a:p>
            <a:pPr lvl="0"/>
            <a:r>
              <a:rPr lang="en-US" dirty="0"/>
              <a:t>Click Here to Add Sources</a:t>
            </a:r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AA240C0C-96E3-E548-B722-32FD0DE3458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519612" y="0"/>
            <a:ext cx="5669213" cy="6359525"/>
          </a:xfrm>
          <a:custGeom>
            <a:avLst/>
            <a:gdLst>
              <a:gd name="connsiteX0" fmla="*/ 0 w 4730750"/>
              <a:gd name="connsiteY0" fmla="*/ 0 h 6359525"/>
              <a:gd name="connsiteX1" fmla="*/ 4730750 w 4730750"/>
              <a:gd name="connsiteY1" fmla="*/ 0 h 6359525"/>
              <a:gd name="connsiteX2" fmla="*/ 4730750 w 4730750"/>
              <a:gd name="connsiteY2" fmla="*/ 6359525 h 6359525"/>
              <a:gd name="connsiteX3" fmla="*/ 0 w 4730750"/>
              <a:gd name="connsiteY3" fmla="*/ 6359525 h 6359525"/>
              <a:gd name="connsiteX4" fmla="*/ 0 w 4730750"/>
              <a:gd name="connsiteY4" fmla="*/ 0 h 6359525"/>
              <a:gd name="connsiteX0" fmla="*/ 2562726 w 4730750"/>
              <a:gd name="connsiteY0" fmla="*/ 0 h 6359525"/>
              <a:gd name="connsiteX1" fmla="*/ 4730750 w 4730750"/>
              <a:gd name="connsiteY1" fmla="*/ 0 h 6359525"/>
              <a:gd name="connsiteX2" fmla="*/ 4730750 w 4730750"/>
              <a:gd name="connsiteY2" fmla="*/ 6359525 h 6359525"/>
              <a:gd name="connsiteX3" fmla="*/ 0 w 4730750"/>
              <a:gd name="connsiteY3" fmla="*/ 6359525 h 6359525"/>
              <a:gd name="connsiteX4" fmla="*/ 2562726 w 4730750"/>
              <a:gd name="connsiteY4" fmla="*/ 0 h 6359525"/>
              <a:gd name="connsiteX0" fmla="*/ 2562726 w 5657181"/>
              <a:gd name="connsiteY0" fmla="*/ 0 h 6359525"/>
              <a:gd name="connsiteX1" fmla="*/ 5657181 w 5657181"/>
              <a:gd name="connsiteY1" fmla="*/ 0 h 6359525"/>
              <a:gd name="connsiteX2" fmla="*/ 4730750 w 5657181"/>
              <a:gd name="connsiteY2" fmla="*/ 6359525 h 6359525"/>
              <a:gd name="connsiteX3" fmla="*/ 0 w 5657181"/>
              <a:gd name="connsiteY3" fmla="*/ 6359525 h 6359525"/>
              <a:gd name="connsiteX4" fmla="*/ 2562726 w 5657181"/>
              <a:gd name="connsiteY4" fmla="*/ 0 h 6359525"/>
              <a:gd name="connsiteX0" fmla="*/ 2562726 w 5669213"/>
              <a:gd name="connsiteY0" fmla="*/ 0 h 6359525"/>
              <a:gd name="connsiteX1" fmla="*/ 5657181 w 5669213"/>
              <a:gd name="connsiteY1" fmla="*/ 0 h 6359525"/>
              <a:gd name="connsiteX2" fmla="*/ 5669213 w 5669213"/>
              <a:gd name="connsiteY2" fmla="*/ 6359525 h 6359525"/>
              <a:gd name="connsiteX3" fmla="*/ 0 w 5669213"/>
              <a:gd name="connsiteY3" fmla="*/ 6359525 h 6359525"/>
              <a:gd name="connsiteX4" fmla="*/ 2562726 w 5669213"/>
              <a:gd name="connsiteY4" fmla="*/ 0 h 6359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69213" h="6359525">
                <a:moveTo>
                  <a:pt x="2562726" y="0"/>
                </a:moveTo>
                <a:lnTo>
                  <a:pt x="5657181" y="0"/>
                </a:lnTo>
                <a:cubicBezTo>
                  <a:pt x="5661192" y="2119842"/>
                  <a:pt x="5665202" y="4239683"/>
                  <a:pt x="5669213" y="6359525"/>
                </a:cubicBezTo>
                <a:lnTo>
                  <a:pt x="0" y="6359525"/>
                </a:lnTo>
                <a:lnTo>
                  <a:pt x="2562726" y="0"/>
                </a:lnTo>
                <a:close/>
              </a:path>
            </a:pathLst>
          </a:custGeo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3A33319B-5095-F149-AF99-E8503A1B7EBE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40996" y="388439"/>
            <a:ext cx="4238625" cy="220461"/>
          </a:xfrm>
          <a:prstGeom prst="rect">
            <a:avLst/>
          </a:prstGeom>
        </p:spPr>
        <p:txBody>
          <a:bodyPr anchor="ctr" anchorCtr="0"/>
          <a:lstStyle>
            <a:lvl1pPr marL="0" indent="0">
              <a:buFontTx/>
              <a:buNone/>
              <a:defRPr sz="1050" b="1" cap="all" spc="300" baseline="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 sz="1100"/>
            </a:lvl2pPr>
            <a:lvl3pPr marL="914400" indent="0">
              <a:buFontTx/>
              <a:buNone/>
              <a:defRPr sz="1100"/>
            </a:lvl3pPr>
            <a:lvl4pPr marL="1371600" indent="0">
              <a:buFontTx/>
              <a:buNone/>
              <a:defRPr sz="1100"/>
            </a:lvl4pPr>
            <a:lvl5pPr marL="1828800" indent="0">
              <a:buFontTx/>
              <a:buNone/>
              <a:defRPr sz="1100"/>
            </a:lvl5pPr>
          </a:lstStyle>
          <a:p>
            <a:pPr lvl="0"/>
            <a:r>
              <a:rPr lang="en-US" dirty="0"/>
              <a:t>click to add descriptive pre-header</a:t>
            </a:r>
          </a:p>
        </p:txBody>
      </p:sp>
    </p:spTree>
    <p:extLst>
      <p:ext uri="{BB962C8B-B14F-4D97-AF65-F5344CB8AC3E}">
        <p14:creationId xmlns:p14="http://schemas.microsoft.com/office/powerpoint/2010/main" val="57937114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1_Case Stu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Freeform 25">
            <a:extLst>
              <a:ext uri="{FF2B5EF4-FFF2-40B4-BE49-F238E27FC236}">
                <a16:creationId xmlns:a16="http://schemas.microsoft.com/office/drawing/2014/main" id="{C8EF7A95-6534-B84D-8221-997BEA642F54}"/>
              </a:ext>
            </a:extLst>
          </p:cNvPr>
          <p:cNvSpPr/>
          <p:nvPr userDrawn="1"/>
        </p:nvSpPr>
        <p:spPr>
          <a:xfrm>
            <a:off x="7058195" y="-3679"/>
            <a:ext cx="5133873" cy="6351658"/>
          </a:xfrm>
          <a:custGeom>
            <a:avLst/>
            <a:gdLst>
              <a:gd name="connsiteX0" fmla="*/ 2589068 w 5467046"/>
              <a:gd name="connsiteY0" fmla="*/ 0 h 6351658"/>
              <a:gd name="connsiteX1" fmla="*/ 5467046 w 5467046"/>
              <a:gd name="connsiteY1" fmla="*/ 0 h 6351658"/>
              <a:gd name="connsiteX2" fmla="*/ 5467046 w 5467046"/>
              <a:gd name="connsiteY2" fmla="*/ 6351658 h 6351658"/>
              <a:gd name="connsiteX3" fmla="*/ 0 w 5467046"/>
              <a:gd name="connsiteY3" fmla="*/ 6351658 h 6351658"/>
              <a:gd name="connsiteX4" fmla="*/ 2589068 w 5467046"/>
              <a:gd name="connsiteY4" fmla="*/ 0 h 6351658"/>
              <a:gd name="connsiteX0" fmla="*/ 2589068 w 5467046"/>
              <a:gd name="connsiteY0" fmla="*/ 0 h 6351658"/>
              <a:gd name="connsiteX1" fmla="*/ 4634517 w 5467046"/>
              <a:gd name="connsiteY1" fmla="*/ 0 h 6351658"/>
              <a:gd name="connsiteX2" fmla="*/ 5467046 w 5467046"/>
              <a:gd name="connsiteY2" fmla="*/ 6351658 h 6351658"/>
              <a:gd name="connsiteX3" fmla="*/ 0 w 5467046"/>
              <a:gd name="connsiteY3" fmla="*/ 6351658 h 6351658"/>
              <a:gd name="connsiteX4" fmla="*/ 2589068 w 5467046"/>
              <a:gd name="connsiteY4" fmla="*/ 0 h 6351658"/>
              <a:gd name="connsiteX0" fmla="*/ 2589068 w 4674161"/>
              <a:gd name="connsiteY0" fmla="*/ 0 h 6351658"/>
              <a:gd name="connsiteX1" fmla="*/ 4634517 w 4674161"/>
              <a:gd name="connsiteY1" fmla="*/ 0 h 6351658"/>
              <a:gd name="connsiteX2" fmla="*/ 4674161 w 4674161"/>
              <a:gd name="connsiteY2" fmla="*/ 6339782 h 6351658"/>
              <a:gd name="connsiteX3" fmla="*/ 0 w 4674161"/>
              <a:gd name="connsiteY3" fmla="*/ 6351658 h 6351658"/>
              <a:gd name="connsiteX4" fmla="*/ 2589068 w 4674161"/>
              <a:gd name="connsiteY4" fmla="*/ 0 h 6351658"/>
              <a:gd name="connsiteX0" fmla="*/ 2589068 w 5407328"/>
              <a:gd name="connsiteY0" fmla="*/ 0 h 6351658"/>
              <a:gd name="connsiteX1" fmla="*/ 5407328 w 5407328"/>
              <a:gd name="connsiteY1" fmla="*/ 0 h 6351658"/>
              <a:gd name="connsiteX2" fmla="*/ 4674161 w 5407328"/>
              <a:gd name="connsiteY2" fmla="*/ 6339782 h 6351658"/>
              <a:gd name="connsiteX3" fmla="*/ 0 w 5407328"/>
              <a:gd name="connsiteY3" fmla="*/ 6351658 h 6351658"/>
              <a:gd name="connsiteX4" fmla="*/ 2589068 w 5407328"/>
              <a:gd name="connsiteY4" fmla="*/ 0 h 6351658"/>
              <a:gd name="connsiteX0" fmla="*/ 2589068 w 5407328"/>
              <a:gd name="connsiteY0" fmla="*/ 0 h 6362931"/>
              <a:gd name="connsiteX1" fmla="*/ 5407328 w 5407328"/>
              <a:gd name="connsiteY1" fmla="*/ 0 h 6362931"/>
              <a:gd name="connsiteX2" fmla="*/ 5382571 w 5407328"/>
              <a:gd name="connsiteY2" fmla="*/ 6362931 h 6362931"/>
              <a:gd name="connsiteX3" fmla="*/ 0 w 5407328"/>
              <a:gd name="connsiteY3" fmla="*/ 6351658 h 6362931"/>
              <a:gd name="connsiteX4" fmla="*/ 2589068 w 5407328"/>
              <a:gd name="connsiteY4" fmla="*/ 0 h 6362931"/>
              <a:gd name="connsiteX0" fmla="*/ 2589068 w 5410605"/>
              <a:gd name="connsiteY0" fmla="*/ 0 h 6362931"/>
              <a:gd name="connsiteX1" fmla="*/ 5407328 w 5410605"/>
              <a:gd name="connsiteY1" fmla="*/ 0 h 6362931"/>
              <a:gd name="connsiteX2" fmla="*/ 5408333 w 5410605"/>
              <a:gd name="connsiteY2" fmla="*/ 6362931 h 6362931"/>
              <a:gd name="connsiteX3" fmla="*/ 0 w 5410605"/>
              <a:gd name="connsiteY3" fmla="*/ 6351658 h 6362931"/>
              <a:gd name="connsiteX4" fmla="*/ 2589068 w 5410605"/>
              <a:gd name="connsiteY4" fmla="*/ 0 h 6362931"/>
              <a:gd name="connsiteX0" fmla="*/ 2589068 w 5407328"/>
              <a:gd name="connsiteY0" fmla="*/ 0 h 6374506"/>
              <a:gd name="connsiteX1" fmla="*/ 5407328 w 5407328"/>
              <a:gd name="connsiteY1" fmla="*/ 0 h 6374506"/>
              <a:gd name="connsiteX2" fmla="*/ 5382573 w 5407328"/>
              <a:gd name="connsiteY2" fmla="*/ 6374506 h 6374506"/>
              <a:gd name="connsiteX3" fmla="*/ 0 w 5407328"/>
              <a:gd name="connsiteY3" fmla="*/ 6351658 h 6374506"/>
              <a:gd name="connsiteX4" fmla="*/ 2589068 w 5407328"/>
              <a:gd name="connsiteY4" fmla="*/ 0 h 6374506"/>
              <a:gd name="connsiteX0" fmla="*/ 2589068 w 5695479"/>
              <a:gd name="connsiteY0" fmla="*/ 0 h 6374506"/>
              <a:gd name="connsiteX1" fmla="*/ 5695479 w 5695479"/>
              <a:gd name="connsiteY1" fmla="*/ 8092 h 6374506"/>
              <a:gd name="connsiteX2" fmla="*/ 5382573 w 5695479"/>
              <a:gd name="connsiteY2" fmla="*/ 6374506 h 6374506"/>
              <a:gd name="connsiteX3" fmla="*/ 0 w 5695479"/>
              <a:gd name="connsiteY3" fmla="*/ 6351658 h 6374506"/>
              <a:gd name="connsiteX4" fmla="*/ 2589068 w 5695479"/>
              <a:gd name="connsiteY4" fmla="*/ 0 h 6374506"/>
              <a:gd name="connsiteX0" fmla="*/ 2589068 w 5708294"/>
              <a:gd name="connsiteY0" fmla="*/ 0 h 6366414"/>
              <a:gd name="connsiteX1" fmla="*/ 5695479 w 5708294"/>
              <a:gd name="connsiteY1" fmla="*/ 8092 h 6366414"/>
              <a:gd name="connsiteX2" fmla="*/ 5706744 w 5708294"/>
              <a:gd name="connsiteY2" fmla="*/ 6366414 h 6366414"/>
              <a:gd name="connsiteX3" fmla="*/ 0 w 5708294"/>
              <a:gd name="connsiteY3" fmla="*/ 6351658 h 6366414"/>
              <a:gd name="connsiteX4" fmla="*/ 2589068 w 5708294"/>
              <a:gd name="connsiteY4" fmla="*/ 0 h 6366414"/>
              <a:gd name="connsiteX0" fmla="*/ 2589068 w 5708294"/>
              <a:gd name="connsiteY0" fmla="*/ 0 h 6361188"/>
              <a:gd name="connsiteX1" fmla="*/ 5695479 w 5708294"/>
              <a:gd name="connsiteY1" fmla="*/ 8092 h 6361188"/>
              <a:gd name="connsiteX2" fmla="*/ 5706744 w 5708294"/>
              <a:gd name="connsiteY2" fmla="*/ 6361188 h 6361188"/>
              <a:gd name="connsiteX3" fmla="*/ 0 w 5708294"/>
              <a:gd name="connsiteY3" fmla="*/ 6351658 h 6361188"/>
              <a:gd name="connsiteX4" fmla="*/ 2589068 w 5708294"/>
              <a:gd name="connsiteY4" fmla="*/ 0 h 6361188"/>
              <a:gd name="connsiteX0" fmla="*/ 2589068 w 5708294"/>
              <a:gd name="connsiteY0" fmla="*/ 0 h 6351658"/>
              <a:gd name="connsiteX1" fmla="*/ 5695479 w 5708294"/>
              <a:gd name="connsiteY1" fmla="*/ 8092 h 6351658"/>
              <a:gd name="connsiteX2" fmla="*/ 5706744 w 5708294"/>
              <a:gd name="connsiteY2" fmla="*/ 6350738 h 6351658"/>
              <a:gd name="connsiteX3" fmla="*/ 0 w 5708294"/>
              <a:gd name="connsiteY3" fmla="*/ 6351658 h 6351658"/>
              <a:gd name="connsiteX4" fmla="*/ 2589068 w 5708294"/>
              <a:gd name="connsiteY4" fmla="*/ 0 h 6351658"/>
              <a:gd name="connsiteX0" fmla="*/ 2589068 w 5708294"/>
              <a:gd name="connsiteY0" fmla="*/ 0 h 6351658"/>
              <a:gd name="connsiteX1" fmla="*/ 5695479 w 5708294"/>
              <a:gd name="connsiteY1" fmla="*/ 13317 h 6351658"/>
              <a:gd name="connsiteX2" fmla="*/ 5706744 w 5708294"/>
              <a:gd name="connsiteY2" fmla="*/ 6350738 h 6351658"/>
              <a:gd name="connsiteX3" fmla="*/ 0 w 5708294"/>
              <a:gd name="connsiteY3" fmla="*/ 6351658 h 6351658"/>
              <a:gd name="connsiteX4" fmla="*/ 2589068 w 5708294"/>
              <a:gd name="connsiteY4" fmla="*/ 0 h 6351658"/>
              <a:gd name="connsiteX0" fmla="*/ 2589068 w 5712922"/>
              <a:gd name="connsiteY0" fmla="*/ 0 h 6351658"/>
              <a:gd name="connsiteX1" fmla="*/ 5712922 w 5712922"/>
              <a:gd name="connsiteY1" fmla="*/ 8092 h 6351658"/>
              <a:gd name="connsiteX2" fmla="*/ 5706744 w 5712922"/>
              <a:gd name="connsiteY2" fmla="*/ 6350738 h 6351658"/>
              <a:gd name="connsiteX3" fmla="*/ 0 w 5712922"/>
              <a:gd name="connsiteY3" fmla="*/ 6351658 h 6351658"/>
              <a:gd name="connsiteX4" fmla="*/ 2589068 w 5712922"/>
              <a:gd name="connsiteY4" fmla="*/ 0 h 6351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712922" h="6351658">
                <a:moveTo>
                  <a:pt x="2589068" y="0"/>
                </a:moveTo>
                <a:lnTo>
                  <a:pt x="5712922" y="8092"/>
                </a:lnTo>
                <a:cubicBezTo>
                  <a:pt x="5704670" y="2129069"/>
                  <a:pt x="5714996" y="4229761"/>
                  <a:pt x="5706744" y="6350738"/>
                </a:cubicBezTo>
                <a:lnTo>
                  <a:pt x="0" y="6351658"/>
                </a:lnTo>
                <a:lnTo>
                  <a:pt x="2589068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8" name="Freeform 37">
            <a:extLst>
              <a:ext uri="{FF2B5EF4-FFF2-40B4-BE49-F238E27FC236}">
                <a16:creationId xmlns:a16="http://schemas.microsoft.com/office/drawing/2014/main" id="{6B7A8E25-AF99-774C-8F3E-1A37080DFB20}"/>
              </a:ext>
            </a:extLst>
          </p:cNvPr>
          <p:cNvSpPr/>
          <p:nvPr userDrawn="1"/>
        </p:nvSpPr>
        <p:spPr>
          <a:xfrm flipV="1">
            <a:off x="7475503" y="-1"/>
            <a:ext cx="4713322" cy="6339475"/>
          </a:xfrm>
          <a:custGeom>
            <a:avLst/>
            <a:gdLst>
              <a:gd name="connsiteX0" fmla="*/ 2589068 w 5467046"/>
              <a:gd name="connsiteY0" fmla="*/ 0 h 6351658"/>
              <a:gd name="connsiteX1" fmla="*/ 5467046 w 5467046"/>
              <a:gd name="connsiteY1" fmla="*/ 0 h 6351658"/>
              <a:gd name="connsiteX2" fmla="*/ 5467046 w 5467046"/>
              <a:gd name="connsiteY2" fmla="*/ 6351658 h 6351658"/>
              <a:gd name="connsiteX3" fmla="*/ 0 w 5467046"/>
              <a:gd name="connsiteY3" fmla="*/ 6351658 h 6351658"/>
              <a:gd name="connsiteX4" fmla="*/ 2589068 w 5467046"/>
              <a:gd name="connsiteY4" fmla="*/ 0 h 6351658"/>
              <a:gd name="connsiteX0" fmla="*/ 2589068 w 5467046"/>
              <a:gd name="connsiteY0" fmla="*/ 0 h 6351658"/>
              <a:gd name="connsiteX1" fmla="*/ 4634517 w 5467046"/>
              <a:gd name="connsiteY1" fmla="*/ 0 h 6351658"/>
              <a:gd name="connsiteX2" fmla="*/ 5467046 w 5467046"/>
              <a:gd name="connsiteY2" fmla="*/ 6351658 h 6351658"/>
              <a:gd name="connsiteX3" fmla="*/ 0 w 5467046"/>
              <a:gd name="connsiteY3" fmla="*/ 6351658 h 6351658"/>
              <a:gd name="connsiteX4" fmla="*/ 2589068 w 5467046"/>
              <a:gd name="connsiteY4" fmla="*/ 0 h 6351658"/>
              <a:gd name="connsiteX0" fmla="*/ 2589068 w 4674161"/>
              <a:gd name="connsiteY0" fmla="*/ 0 h 6351658"/>
              <a:gd name="connsiteX1" fmla="*/ 4634517 w 4674161"/>
              <a:gd name="connsiteY1" fmla="*/ 0 h 6351658"/>
              <a:gd name="connsiteX2" fmla="*/ 4674161 w 4674161"/>
              <a:gd name="connsiteY2" fmla="*/ 6339782 h 6351658"/>
              <a:gd name="connsiteX3" fmla="*/ 0 w 4674161"/>
              <a:gd name="connsiteY3" fmla="*/ 6351658 h 6351658"/>
              <a:gd name="connsiteX4" fmla="*/ 2589068 w 4674161"/>
              <a:gd name="connsiteY4" fmla="*/ 0 h 6351658"/>
              <a:gd name="connsiteX0" fmla="*/ 2589068 w 4674161"/>
              <a:gd name="connsiteY0" fmla="*/ 0 h 6351658"/>
              <a:gd name="connsiteX1" fmla="*/ 4651764 w 4674161"/>
              <a:gd name="connsiteY1" fmla="*/ 0 h 6351658"/>
              <a:gd name="connsiteX2" fmla="*/ 4674161 w 4674161"/>
              <a:gd name="connsiteY2" fmla="*/ 6339782 h 6351658"/>
              <a:gd name="connsiteX3" fmla="*/ 0 w 4674161"/>
              <a:gd name="connsiteY3" fmla="*/ 6351658 h 6351658"/>
              <a:gd name="connsiteX4" fmla="*/ 2589068 w 4674161"/>
              <a:gd name="connsiteY4" fmla="*/ 0 h 6351658"/>
              <a:gd name="connsiteX0" fmla="*/ 2589068 w 4923262"/>
              <a:gd name="connsiteY0" fmla="*/ 12192 h 6363850"/>
              <a:gd name="connsiteX1" fmla="*/ 4923107 w 4923262"/>
              <a:gd name="connsiteY1" fmla="*/ 0 h 6363850"/>
              <a:gd name="connsiteX2" fmla="*/ 4674161 w 4923262"/>
              <a:gd name="connsiteY2" fmla="*/ 6351974 h 6363850"/>
              <a:gd name="connsiteX3" fmla="*/ 0 w 4923262"/>
              <a:gd name="connsiteY3" fmla="*/ 6363850 h 6363850"/>
              <a:gd name="connsiteX4" fmla="*/ 2589068 w 4923262"/>
              <a:gd name="connsiteY4" fmla="*/ 12192 h 6363850"/>
              <a:gd name="connsiteX0" fmla="*/ 2589068 w 4931937"/>
              <a:gd name="connsiteY0" fmla="*/ 12192 h 6363850"/>
              <a:gd name="connsiteX1" fmla="*/ 4923107 w 4931937"/>
              <a:gd name="connsiteY1" fmla="*/ 0 h 6363850"/>
              <a:gd name="connsiteX2" fmla="*/ 4931937 w 4931937"/>
              <a:gd name="connsiteY2" fmla="*/ 6351974 h 6363850"/>
              <a:gd name="connsiteX3" fmla="*/ 0 w 4931937"/>
              <a:gd name="connsiteY3" fmla="*/ 6363850 h 6363850"/>
              <a:gd name="connsiteX4" fmla="*/ 2589068 w 4931937"/>
              <a:gd name="connsiteY4" fmla="*/ 12192 h 6363850"/>
              <a:gd name="connsiteX0" fmla="*/ 2589068 w 5253942"/>
              <a:gd name="connsiteY0" fmla="*/ 12192 h 6363850"/>
              <a:gd name="connsiteX1" fmla="*/ 4923107 w 5253942"/>
              <a:gd name="connsiteY1" fmla="*/ 0 h 6363850"/>
              <a:gd name="connsiteX2" fmla="*/ 5253942 w 5253942"/>
              <a:gd name="connsiteY2" fmla="*/ 6351974 h 6363850"/>
              <a:gd name="connsiteX3" fmla="*/ 0 w 5253942"/>
              <a:gd name="connsiteY3" fmla="*/ 6363850 h 6363850"/>
              <a:gd name="connsiteX4" fmla="*/ 2589068 w 5253942"/>
              <a:gd name="connsiteY4" fmla="*/ 12192 h 6363850"/>
              <a:gd name="connsiteX0" fmla="*/ 2589068 w 5253942"/>
              <a:gd name="connsiteY0" fmla="*/ 12192 h 6363850"/>
              <a:gd name="connsiteX1" fmla="*/ 5219352 w 5253942"/>
              <a:gd name="connsiteY1" fmla="*/ 0 h 6363850"/>
              <a:gd name="connsiteX2" fmla="*/ 5253942 w 5253942"/>
              <a:gd name="connsiteY2" fmla="*/ 6351974 h 6363850"/>
              <a:gd name="connsiteX3" fmla="*/ 0 w 5253942"/>
              <a:gd name="connsiteY3" fmla="*/ 6363850 h 6363850"/>
              <a:gd name="connsiteX4" fmla="*/ 2589068 w 5253942"/>
              <a:gd name="connsiteY4" fmla="*/ 12192 h 6363850"/>
              <a:gd name="connsiteX0" fmla="*/ 2589068 w 5244937"/>
              <a:gd name="connsiteY0" fmla="*/ 12192 h 6363850"/>
              <a:gd name="connsiteX1" fmla="*/ 5219352 w 5244937"/>
              <a:gd name="connsiteY1" fmla="*/ 0 h 6363850"/>
              <a:gd name="connsiteX2" fmla="*/ 5244937 w 5244937"/>
              <a:gd name="connsiteY2" fmla="*/ 6360066 h 6363850"/>
              <a:gd name="connsiteX3" fmla="*/ 0 w 5244937"/>
              <a:gd name="connsiteY3" fmla="*/ 6363850 h 6363850"/>
              <a:gd name="connsiteX4" fmla="*/ 2589068 w 5244937"/>
              <a:gd name="connsiteY4" fmla="*/ 12192 h 6363850"/>
              <a:gd name="connsiteX0" fmla="*/ 2565811 w 5244937"/>
              <a:gd name="connsiteY0" fmla="*/ 33092 h 6363850"/>
              <a:gd name="connsiteX1" fmla="*/ 5219352 w 5244937"/>
              <a:gd name="connsiteY1" fmla="*/ 0 h 6363850"/>
              <a:gd name="connsiteX2" fmla="*/ 5244937 w 5244937"/>
              <a:gd name="connsiteY2" fmla="*/ 6360066 h 6363850"/>
              <a:gd name="connsiteX3" fmla="*/ 0 w 5244937"/>
              <a:gd name="connsiteY3" fmla="*/ 6363850 h 6363850"/>
              <a:gd name="connsiteX4" fmla="*/ 2565811 w 5244937"/>
              <a:gd name="connsiteY4" fmla="*/ 33092 h 6363850"/>
              <a:gd name="connsiteX0" fmla="*/ 2565811 w 5244937"/>
              <a:gd name="connsiteY0" fmla="*/ 1741 h 6332499"/>
              <a:gd name="connsiteX1" fmla="*/ 5225167 w 5244937"/>
              <a:gd name="connsiteY1" fmla="*/ 0 h 6332499"/>
              <a:gd name="connsiteX2" fmla="*/ 5244937 w 5244937"/>
              <a:gd name="connsiteY2" fmla="*/ 6328715 h 6332499"/>
              <a:gd name="connsiteX3" fmla="*/ 0 w 5244937"/>
              <a:gd name="connsiteY3" fmla="*/ 6332499 h 6332499"/>
              <a:gd name="connsiteX4" fmla="*/ 2565811 w 5244937"/>
              <a:gd name="connsiteY4" fmla="*/ 1741 h 6332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44937" h="6332499">
                <a:moveTo>
                  <a:pt x="2565811" y="1741"/>
                </a:moveTo>
                <a:lnTo>
                  <a:pt x="5225167" y="0"/>
                </a:lnTo>
                <a:cubicBezTo>
                  <a:pt x="5232633" y="2113261"/>
                  <a:pt x="5237471" y="4215454"/>
                  <a:pt x="5244937" y="6328715"/>
                </a:cubicBezTo>
                <a:lnTo>
                  <a:pt x="0" y="6332499"/>
                </a:lnTo>
                <a:lnTo>
                  <a:pt x="2565811" y="1741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9" name="Freeform 38">
            <a:extLst>
              <a:ext uri="{FF2B5EF4-FFF2-40B4-BE49-F238E27FC236}">
                <a16:creationId xmlns:a16="http://schemas.microsoft.com/office/drawing/2014/main" id="{6E677E3E-7702-4F49-8442-1F0A433AD6D5}"/>
              </a:ext>
            </a:extLst>
          </p:cNvPr>
          <p:cNvSpPr/>
          <p:nvPr userDrawn="1"/>
        </p:nvSpPr>
        <p:spPr>
          <a:xfrm rot="10800000" flipH="1" flipV="1">
            <a:off x="11460269" y="4454066"/>
            <a:ext cx="785677" cy="1892081"/>
          </a:xfrm>
          <a:custGeom>
            <a:avLst/>
            <a:gdLst>
              <a:gd name="connsiteX0" fmla="*/ 2589068 w 5467046"/>
              <a:gd name="connsiteY0" fmla="*/ 0 h 6351658"/>
              <a:gd name="connsiteX1" fmla="*/ 5467046 w 5467046"/>
              <a:gd name="connsiteY1" fmla="*/ 0 h 6351658"/>
              <a:gd name="connsiteX2" fmla="*/ 5467046 w 5467046"/>
              <a:gd name="connsiteY2" fmla="*/ 6351658 h 6351658"/>
              <a:gd name="connsiteX3" fmla="*/ 0 w 5467046"/>
              <a:gd name="connsiteY3" fmla="*/ 6351658 h 6351658"/>
              <a:gd name="connsiteX4" fmla="*/ 2589068 w 5467046"/>
              <a:gd name="connsiteY4" fmla="*/ 0 h 6351658"/>
              <a:gd name="connsiteX0" fmla="*/ 2589068 w 5467046"/>
              <a:gd name="connsiteY0" fmla="*/ 0 h 6351658"/>
              <a:gd name="connsiteX1" fmla="*/ 4634517 w 5467046"/>
              <a:gd name="connsiteY1" fmla="*/ 0 h 6351658"/>
              <a:gd name="connsiteX2" fmla="*/ 5467046 w 5467046"/>
              <a:gd name="connsiteY2" fmla="*/ 6351658 h 6351658"/>
              <a:gd name="connsiteX3" fmla="*/ 0 w 5467046"/>
              <a:gd name="connsiteY3" fmla="*/ 6351658 h 6351658"/>
              <a:gd name="connsiteX4" fmla="*/ 2589068 w 5467046"/>
              <a:gd name="connsiteY4" fmla="*/ 0 h 6351658"/>
              <a:gd name="connsiteX0" fmla="*/ 2589068 w 4674161"/>
              <a:gd name="connsiteY0" fmla="*/ 0 h 6351658"/>
              <a:gd name="connsiteX1" fmla="*/ 4634517 w 4674161"/>
              <a:gd name="connsiteY1" fmla="*/ 0 h 6351658"/>
              <a:gd name="connsiteX2" fmla="*/ 4674161 w 4674161"/>
              <a:gd name="connsiteY2" fmla="*/ 6339782 h 6351658"/>
              <a:gd name="connsiteX3" fmla="*/ 0 w 4674161"/>
              <a:gd name="connsiteY3" fmla="*/ 6351658 h 6351658"/>
              <a:gd name="connsiteX4" fmla="*/ 2589068 w 4674161"/>
              <a:gd name="connsiteY4" fmla="*/ 0 h 6351658"/>
              <a:gd name="connsiteX0" fmla="*/ 2589068 w 4674161"/>
              <a:gd name="connsiteY0" fmla="*/ 0 h 6351658"/>
              <a:gd name="connsiteX1" fmla="*/ 4651764 w 4674161"/>
              <a:gd name="connsiteY1" fmla="*/ 0 h 6351658"/>
              <a:gd name="connsiteX2" fmla="*/ 4674161 w 4674161"/>
              <a:gd name="connsiteY2" fmla="*/ 6339782 h 6351658"/>
              <a:gd name="connsiteX3" fmla="*/ 0 w 4674161"/>
              <a:gd name="connsiteY3" fmla="*/ 6351658 h 6351658"/>
              <a:gd name="connsiteX4" fmla="*/ 2589068 w 4674161"/>
              <a:gd name="connsiteY4" fmla="*/ 0 h 6351658"/>
              <a:gd name="connsiteX0" fmla="*/ 2589068 w 4923262"/>
              <a:gd name="connsiteY0" fmla="*/ 12192 h 6363850"/>
              <a:gd name="connsiteX1" fmla="*/ 4923107 w 4923262"/>
              <a:gd name="connsiteY1" fmla="*/ 0 h 6363850"/>
              <a:gd name="connsiteX2" fmla="*/ 4674161 w 4923262"/>
              <a:gd name="connsiteY2" fmla="*/ 6351974 h 6363850"/>
              <a:gd name="connsiteX3" fmla="*/ 0 w 4923262"/>
              <a:gd name="connsiteY3" fmla="*/ 6363850 h 6363850"/>
              <a:gd name="connsiteX4" fmla="*/ 2589068 w 4923262"/>
              <a:gd name="connsiteY4" fmla="*/ 12192 h 6363850"/>
              <a:gd name="connsiteX0" fmla="*/ 2589068 w 4931937"/>
              <a:gd name="connsiteY0" fmla="*/ 12192 h 6363850"/>
              <a:gd name="connsiteX1" fmla="*/ 4923107 w 4931937"/>
              <a:gd name="connsiteY1" fmla="*/ 0 h 6363850"/>
              <a:gd name="connsiteX2" fmla="*/ 4931937 w 4931937"/>
              <a:gd name="connsiteY2" fmla="*/ 6351974 h 6363850"/>
              <a:gd name="connsiteX3" fmla="*/ 0 w 4931937"/>
              <a:gd name="connsiteY3" fmla="*/ 6363850 h 6363850"/>
              <a:gd name="connsiteX4" fmla="*/ 2589068 w 4931937"/>
              <a:gd name="connsiteY4" fmla="*/ 12192 h 6363850"/>
              <a:gd name="connsiteX0" fmla="*/ 2589068 w 4931937"/>
              <a:gd name="connsiteY0" fmla="*/ 12192 h 6363850"/>
              <a:gd name="connsiteX1" fmla="*/ 2645751 w 4931937"/>
              <a:gd name="connsiteY1" fmla="*/ 0 h 6363850"/>
              <a:gd name="connsiteX2" fmla="*/ 4931937 w 4931937"/>
              <a:gd name="connsiteY2" fmla="*/ 6351974 h 6363850"/>
              <a:gd name="connsiteX3" fmla="*/ 0 w 4931937"/>
              <a:gd name="connsiteY3" fmla="*/ 6363850 h 6363850"/>
              <a:gd name="connsiteX4" fmla="*/ 2589068 w 4931937"/>
              <a:gd name="connsiteY4" fmla="*/ 12192 h 6363850"/>
              <a:gd name="connsiteX0" fmla="*/ 2589068 w 2820389"/>
              <a:gd name="connsiteY0" fmla="*/ 12192 h 6363850"/>
              <a:gd name="connsiteX1" fmla="*/ 2645751 w 2820389"/>
              <a:gd name="connsiteY1" fmla="*/ 0 h 6363850"/>
              <a:gd name="connsiteX2" fmla="*/ 2700130 w 2820389"/>
              <a:gd name="connsiteY2" fmla="*/ 6351976 h 6363850"/>
              <a:gd name="connsiteX3" fmla="*/ 0 w 2820389"/>
              <a:gd name="connsiteY3" fmla="*/ 6363850 h 6363850"/>
              <a:gd name="connsiteX4" fmla="*/ 2589068 w 2820389"/>
              <a:gd name="connsiteY4" fmla="*/ 12192 h 6363850"/>
              <a:gd name="connsiteX0" fmla="*/ 2706189 w 2924043"/>
              <a:gd name="connsiteY0" fmla="*/ 12193 h 6363850"/>
              <a:gd name="connsiteX1" fmla="*/ 2645751 w 2924043"/>
              <a:gd name="connsiteY1" fmla="*/ 0 h 6363850"/>
              <a:gd name="connsiteX2" fmla="*/ 2700130 w 2924043"/>
              <a:gd name="connsiteY2" fmla="*/ 6351976 h 6363850"/>
              <a:gd name="connsiteX3" fmla="*/ 0 w 2924043"/>
              <a:gd name="connsiteY3" fmla="*/ 6363850 h 6363850"/>
              <a:gd name="connsiteX4" fmla="*/ 2706189 w 2924043"/>
              <a:gd name="connsiteY4" fmla="*/ 12193 h 6363850"/>
              <a:gd name="connsiteX0" fmla="*/ 2706189 w 2935146"/>
              <a:gd name="connsiteY0" fmla="*/ 369 h 6352026"/>
              <a:gd name="connsiteX1" fmla="*/ 2743353 w 2935146"/>
              <a:gd name="connsiteY1" fmla="*/ 23262 h 6352026"/>
              <a:gd name="connsiteX2" fmla="*/ 2700130 w 2935146"/>
              <a:gd name="connsiteY2" fmla="*/ 6340152 h 6352026"/>
              <a:gd name="connsiteX3" fmla="*/ 0 w 2935146"/>
              <a:gd name="connsiteY3" fmla="*/ 6352026 h 6352026"/>
              <a:gd name="connsiteX4" fmla="*/ 2706189 w 2935146"/>
              <a:gd name="connsiteY4" fmla="*/ 369 h 63520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35146" h="6352026">
                <a:moveTo>
                  <a:pt x="2706189" y="369"/>
                </a:moveTo>
                <a:cubicBezTo>
                  <a:pt x="3484202" y="-3695"/>
                  <a:pt x="1965340" y="27326"/>
                  <a:pt x="2743353" y="23262"/>
                </a:cubicBezTo>
                <a:cubicBezTo>
                  <a:pt x="2750819" y="2136523"/>
                  <a:pt x="2692664" y="4226891"/>
                  <a:pt x="2700130" y="6340152"/>
                </a:cubicBezTo>
                <a:lnTo>
                  <a:pt x="0" y="6352026"/>
                </a:lnTo>
                <a:cubicBezTo>
                  <a:pt x="863023" y="4234807"/>
                  <a:pt x="1843166" y="2117588"/>
                  <a:pt x="2706189" y="36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2A2245BF-93EF-2C41-8D2F-2F52A3EBF8A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3353" y="598739"/>
            <a:ext cx="5979259" cy="1074939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12BE4E9-AE58-7949-9426-94656B300E63}"/>
              </a:ext>
            </a:extLst>
          </p:cNvPr>
          <p:cNvSpPr txBox="1"/>
          <p:nvPr userDrawn="1"/>
        </p:nvSpPr>
        <p:spPr>
          <a:xfrm>
            <a:off x="1005840" y="6685280"/>
            <a:ext cx="0" cy="0"/>
          </a:xfrm>
          <a:prstGeom prst="rect">
            <a:avLst/>
          </a:prstGeom>
        </p:spPr>
        <p:txBody>
          <a:bodyPr vert="horz" wrap="none" lIns="0" tIns="0" rIns="0" bIns="0" rtlCol="0" anchor="t" anchorCtr="0">
            <a:noAutofit/>
          </a:bodyPr>
          <a:lstStyle/>
          <a:p>
            <a:pPr algn="l"/>
            <a:endParaRPr lang="en-US" sz="1800" b="0" i="0" spc="100" baseline="0" dirty="0">
              <a:solidFill>
                <a:schemeClr val="accent3"/>
              </a:solidFill>
            </a:endParaRPr>
          </a:p>
        </p:txBody>
      </p:sp>
      <p:sp>
        <p:nvSpPr>
          <p:cNvPr id="20" name="Slide Number Placeholder 11">
            <a:extLst>
              <a:ext uri="{FF2B5EF4-FFF2-40B4-BE49-F238E27FC236}">
                <a16:creationId xmlns:a16="http://schemas.microsoft.com/office/drawing/2014/main" id="{F8FA5003-193F-9241-9696-2574DBC167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8443" y="6436744"/>
            <a:ext cx="517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rgbClr val="BEB7A6"/>
                </a:solidFill>
              </a:defRPr>
            </a:lvl1pPr>
          </a:lstStyle>
          <a:p>
            <a:fld id="{84072E8D-825C-474C-A731-43DDA7DFA4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Footer Placeholder 12">
            <a:extLst>
              <a:ext uri="{FF2B5EF4-FFF2-40B4-BE49-F238E27FC236}">
                <a16:creationId xmlns:a16="http://schemas.microsoft.com/office/drawing/2014/main" id="{7B2596BC-7FB8-1745-9190-EEEB6E02BB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98612" y="6436744"/>
            <a:ext cx="39838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aseline="0">
                <a:solidFill>
                  <a:srgbClr val="BEB7A6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en-US" dirty="0"/>
              <a:t>© 2021 Vericast. All Rights Reserved. Confidential - Do Not Distribute.</a:t>
            </a:r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52F81B2D-4C9D-E543-AE4D-507318CC95D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88975" y="3429000"/>
            <a:ext cx="6313488" cy="990600"/>
          </a:xfrm>
          <a:prstGeom prst="rect">
            <a:avLst/>
          </a:prstGeom>
        </p:spPr>
        <p:txBody>
          <a:bodyPr/>
          <a:lstStyle>
            <a:lvl1pPr marL="233363" indent="-233363">
              <a:tabLst/>
              <a:defRPr sz="1300"/>
            </a:lvl1pPr>
            <a:lvl2pPr marL="233363" indent="-233363">
              <a:tabLst/>
              <a:defRPr sz="13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3" name="Text Placeholder 33">
            <a:extLst>
              <a:ext uri="{FF2B5EF4-FFF2-40B4-BE49-F238E27FC236}">
                <a16:creationId xmlns:a16="http://schemas.microsoft.com/office/drawing/2014/main" id="{8B583C5D-B299-FD49-8B43-57CA0848A99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88975" y="2661602"/>
            <a:ext cx="6319838" cy="3331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1" spc="6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800" b="1">
                <a:solidFill>
                  <a:schemeClr val="accent2"/>
                </a:solidFill>
              </a:defRPr>
            </a:lvl2pPr>
            <a:lvl3pPr marL="914400" indent="0">
              <a:buNone/>
              <a:defRPr sz="1800" b="1">
                <a:solidFill>
                  <a:schemeClr val="accent2"/>
                </a:solidFill>
              </a:defRPr>
            </a:lvl3pPr>
            <a:lvl4pPr marL="1371600" indent="0">
              <a:buNone/>
              <a:defRPr sz="1800" b="1">
                <a:solidFill>
                  <a:schemeClr val="accent2"/>
                </a:solidFill>
              </a:defRPr>
            </a:lvl4pPr>
            <a:lvl5pPr marL="1828800" indent="0">
              <a:buNone/>
              <a:defRPr sz="1800" b="1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dirty="0"/>
              <a:t>OUR SOLUTION</a:t>
            </a:r>
          </a:p>
        </p:txBody>
      </p:sp>
      <p:sp>
        <p:nvSpPr>
          <p:cNvPr id="24" name="Text Placeholder 4">
            <a:extLst>
              <a:ext uri="{FF2B5EF4-FFF2-40B4-BE49-F238E27FC236}">
                <a16:creationId xmlns:a16="http://schemas.microsoft.com/office/drawing/2014/main" id="{AB8EC5CE-49EC-C642-8391-B61F5926F69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88975" y="4861762"/>
            <a:ext cx="6313488" cy="990600"/>
          </a:xfrm>
          <a:prstGeom prst="rect">
            <a:avLst/>
          </a:prstGeom>
        </p:spPr>
        <p:txBody>
          <a:bodyPr/>
          <a:lstStyle>
            <a:lvl1pPr marL="233363" indent="-233363">
              <a:tabLst/>
              <a:defRPr sz="1300"/>
            </a:lvl1pPr>
            <a:lvl2pPr marL="233363" indent="-233363">
              <a:tabLst/>
              <a:defRPr sz="13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FEE6DEF8-DC8D-CB44-A3F3-B30135F3651D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9178923" y="1701452"/>
            <a:ext cx="2320822" cy="300037"/>
          </a:xfrm>
          <a:prstGeom prst="rect">
            <a:avLst/>
          </a:prstGeom>
        </p:spPr>
        <p:txBody>
          <a:bodyPr/>
          <a:lstStyle>
            <a:lvl1pPr marL="0" indent="0" algn="r">
              <a:spcBef>
                <a:spcPts val="1032"/>
              </a:spcBef>
              <a:buFontTx/>
              <a:buNone/>
              <a:defRPr sz="1400" b="1" baseline="0">
                <a:solidFill>
                  <a:schemeClr val="bg1"/>
                </a:solidFill>
              </a:defRPr>
            </a:lvl1pPr>
            <a:lvl2pPr marL="0" indent="0">
              <a:buFontTx/>
              <a:buNone/>
              <a:defRPr sz="1600" baseline="0"/>
            </a:lvl2pPr>
            <a:lvl3pPr marL="914400" indent="0">
              <a:buFontTx/>
              <a:buNone/>
              <a:defRPr sz="1600" baseline="0"/>
            </a:lvl3pPr>
            <a:lvl4pPr marL="1371600" indent="0">
              <a:buFontTx/>
              <a:buNone/>
              <a:defRPr sz="1600" baseline="0"/>
            </a:lvl4pPr>
            <a:lvl5pPr marL="1828800" indent="0">
              <a:buFontTx/>
              <a:buNone/>
              <a:defRPr sz="1600" baseline="0"/>
            </a:lvl5pPr>
          </a:lstStyle>
          <a:p>
            <a:pPr marL="0" indent="0">
              <a:buNone/>
            </a:pPr>
            <a:r>
              <a:rPr lang="en-US" sz="1600" dirty="0"/>
              <a:t>RESULTS</a:t>
            </a:r>
            <a:endParaRPr lang="en-US" dirty="0"/>
          </a:p>
        </p:txBody>
      </p:sp>
      <p:sp>
        <p:nvSpPr>
          <p:cNvPr id="28" name="Text Placeholder 16">
            <a:extLst>
              <a:ext uri="{FF2B5EF4-FFF2-40B4-BE49-F238E27FC236}">
                <a16:creationId xmlns:a16="http://schemas.microsoft.com/office/drawing/2014/main" id="{B2479511-6384-C744-86B4-020DF2B7849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528050" y="2022237"/>
            <a:ext cx="2971800" cy="761148"/>
          </a:xfrm>
          <a:prstGeom prst="rect">
            <a:avLst/>
          </a:prstGeom>
        </p:spPr>
        <p:txBody>
          <a:bodyPr anchor="b"/>
          <a:lstStyle>
            <a:lvl1pPr marL="0" indent="0" algn="r">
              <a:buFontTx/>
              <a:buNone/>
              <a:defRPr sz="5000" b="1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$0.00%</a:t>
            </a:r>
          </a:p>
        </p:txBody>
      </p:sp>
      <p:sp>
        <p:nvSpPr>
          <p:cNvPr id="29" name="Text Placeholder 16">
            <a:extLst>
              <a:ext uri="{FF2B5EF4-FFF2-40B4-BE49-F238E27FC236}">
                <a16:creationId xmlns:a16="http://schemas.microsoft.com/office/drawing/2014/main" id="{FB324B84-8C58-9747-86FE-E85CCE0876C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47050" y="2871741"/>
            <a:ext cx="3352800" cy="369332"/>
          </a:xfrm>
          <a:prstGeom prst="rect">
            <a:avLst/>
          </a:prstGeom>
        </p:spPr>
        <p:txBody>
          <a:bodyPr/>
          <a:lstStyle>
            <a:lvl1pPr marL="0" indent="0" algn="r">
              <a:buFontTx/>
              <a:buNone/>
              <a:defRPr sz="1200" b="1">
                <a:solidFill>
                  <a:schemeClr val="accent2">
                    <a:lumMod val="20000"/>
                    <a:lumOff val="8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RESULT DESCRIPTION</a:t>
            </a:r>
          </a:p>
        </p:txBody>
      </p:sp>
      <p:sp>
        <p:nvSpPr>
          <p:cNvPr id="30" name="Text Placeholder 16">
            <a:extLst>
              <a:ext uri="{FF2B5EF4-FFF2-40B4-BE49-F238E27FC236}">
                <a16:creationId xmlns:a16="http://schemas.microsoft.com/office/drawing/2014/main" id="{FAE3FC88-2BFF-A946-89DF-E293727D348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528050" y="3301652"/>
            <a:ext cx="2971800" cy="761148"/>
          </a:xfrm>
          <a:prstGeom prst="rect">
            <a:avLst/>
          </a:prstGeom>
        </p:spPr>
        <p:txBody>
          <a:bodyPr anchor="b"/>
          <a:lstStyle>
            <a:lvl1pPr marL="0" indent="0" algn="r">
              <a:buFontTx/>
              <a:buNone/>
              <a:defRPr sz="5000" b="1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$0.00%</a:t>
            </a:r>
          </a:p>
        </p:txBody>
      </p:sp>
      <p:sp>
        <p:nvSpPr>
          <p:cNvPr id="31" name="Text Placeholder 16">
            <a:extLst>
              <a:ext uri="{FF2B5EF4-FFF2-40B4-BE49-F238E27FC236}">
                <a16:creationId xmlns:a16="http://schemas.microsoft.com/office/drawing/2014/main" id="{25E6DC22-4016-954B-A7B8-B6D68B70026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147050" y="4124231"/>
            <a:ext cx="3352800" cy="369332"/>
          </a:xfrm>
          <a:prstGeom prst="rect">
            <a:avLst/>
          </a:prstGeom>
        </p:spPr>
        <p:txBody>
          <a:bodyPr/>
          <a:lstStyle>
            <a:lvl1pPr marL="0" indent="0" algn="r">
              <a:buFontTx/>
              <a:buNone/>
              <a:defRPr sz="1200" b="1">
                <a:solidFill>
                  <a:schemeClr val="accent2">
                    <a:lumMod val="20000"/>
                    <a:lumOff val="8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RESULT DESCRIPTION</a:t>
            </a:r>
          </a:p>
        </p:txBody>
      </p:sp>
      <p:sp>
        <p:nvSpPr>
          <p:cNvPr id="32" name="Text Placeholder 16">
            <a:extLst>
              <a:ext uri="{FF2B5EF4-FFF2-40B4-BE49-F238E27FC236}">
                <a16:creationId xmlns:a16="http://schemas.microsoft.com/office/drawing/2014/main" id="{369C76B1-5990-0649-BF45-6FDADBEF67E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528050" y="4556747"/>
            <a:ext cx="2971800" cy="761148"/>
          </a:xfrm>
          <a:prstGeom prst="rect">
            <a:avLst/>
          </a:prstGeom>
        </p:spPr>
        <p:txBody>
          <a:bodyPr anchor="b"/>
          <a:lstStyle>
            <a:lvl1pPr marL="0" indent="0" algn="r">
              <a:buFontTx/>
              <a:buNone/>
              <a:defRPr sz="5000" b="1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$0.00%</a:t>
            </a:r>
          </a:p>
        </p:txBody>
      </p:sp>
      <p:sp>
        <p:nvSpPr>
          <p:cNvPr id="33" name="Text Placeholder 16">
            <a:extLst>
              <a:ext uri="{FF2B5EF4-FFF2-40B4-BE49-F238E27FC236}">
                <a16:creationId xmlns:a16="http://schemas.microsoft.com/office/drawing/2014/main" id="{DE0B211A-16B6-E943-98CB-FDD907C5F25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223250" y="5367162"/>
            <a:ext cx="3276600" cy="369332"/>
          </a:xfrm>
          <a:prstGeom prst="rect">
            <a:avLst/>
          </a:prstGeom>
        </p:spPr>
        <p:txBody>
          <a:bodyPr/>
          <a:lstStyle>
            <a:lvl1pPr marL="0" indent="0" algn="r">
              <a:buFontTx/>
              <a:buNone/>
              <a:defRPr sz="1200" b="1">
                <a:solidFill>
                  <a:schemeClr val="accent2">
                    <a:lumMod val="20000"/>
                    <a:lumOff val="8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RESULT DESCRIPTION</a:t>
            </a:r>
          </a:p>
        </p:txBody>
      </p:sp>
      <p:sp>
        <p:nvSpPr>
          <p:cNvPr id="34" name="Text Placeholder 5">
            <a:extLst>
              <a:ext uri="{FF2B5EF4-FFF2-40B4-BE49-F238E27FC236}">
                <a16:creationId xmlns:a16="http://schemas.microsoft.com/office/drawing/2014/main" id="{58C6A8DA-5CA7-BF4F-ADC1-3904643D981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389812" y="6437313"/>
            <a:ext cx="2133600" cy="365125"/>
          </a:xfrm>
          <a:prstGeom prst="rect">
            <a:avLst/>
          </a:prstGeom>
        </p:spPr>
        <p:txBody>
          <a:bodyPr anchor="ctr"/>
          <a:lstStyle>
            <a:lvl1pPr marL="0" indent="0">
              <a:buFontTx/>
              <a:buNone/>
              <a:defRPr sz="800"/>
            </a:lvl1pPr>
            <a:lvl2pPr marL="457200" indent="0">
              <a:buFontTx/>
              <a:buNone/>
              <a:defRPr sz="800"/>
            </a:lvl2pPr>
            <a:lvl3pPr marL="914400" indent="0">
              <a:buFontTx/>
              <a:buNone/>
              <a:defRPr sz="800"/>
            </a:lvl3pPr>
            <a:lvl4pPr marL="1371600" indent="0">
              <a:buFontTx/>
              <a:buNone/>
              <a:defRPr sz="800"/>
            </a:lvl4pPr>
            <a:lvl5pPr marL="1828800" indent="0">
              <a:buFontTx/>
              <a:buNone/>
              <a:defRPr sz="800"/>
            </a:lvl5pPr>
          </a:lstStyle>
          <a:p>
            <a:pPr lvl="0"/>
            <a:r>
              <a:rPr lang="en-US" dirty="0"/>
              <a:t>CASE STUDY</a:t>
            </a:r>
          </a:p>
        </p:txBody>
      </p:sp>
      <p:sp>
        <p:nvSpPr>
          <p:cNvPr id="35" name="Text Placeholder 4">
            <a:extLst>
              <a:ext uri="{FF2B5EF4-FFF2-40B4-BE49-F238E27FC236}">
                <a16:creationId xmlns:a16="http://schemas.microsoft.com/office/drawing/2014/main" id="{B07C10CD-6D4F-354D-AE79-D19EA6E6989A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86996" y="3063038"/>
            <a:ext cx="4238625" cy="296863"/>
          </a:xfrm>
          <a:prstGeom prst="rect">
            <a:avLst/>
          </a:prstGeom>
        </p:spPr>
        <p:txBody>
          <a:bodyPr anchor="ctr" anchorCtr="0"/>
          <a:lstStyle>
            <a:lvl1pPr marL="0" indent="0">
              <a:buFontTx/>
              <a:buNone/>
              <a:defRPr sz="1400" b="1" spc="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 sz="1100"/>
            </a:lvl2pPr>
            <a:lvl3pPr marL="914400" indent="0">
              <a:buFontTx/>
              <a:buNone/>
              <a:defRPr sz="1100"/>
            </a:lvl3pPr>
            <a:lvl4pPr marL="1371600" indent="0">
              <a:buFontTx/>
              <a:buNone/>
              <a:defRPr sz="1100"/>
            </a:lvl4pPr>
            <a:lvl5pPr marL="1828800" indent="0">
              <a:buFontTx/>
              <a:buNone/>
              <a:defRPr sz="1100"/>
            </a:lvl5pPr>
          </a:lstStyle>
          <a:p>
            <a:pPr lvl="0"/>
            <a:r>
              <a:rPr lang="en-US" dirty="0"/>
              <a:t>Solution Name</a:t>
            </a:r>
          </a:p>
        </p:txBody>
      </p:sp>
      <p:sp>
        <p:nvSpPr>
          <p:cNvPr id="36" name="Text Placeholder 4">
            <a:extLst>
              <a:ext uri="{FF2B5EF4-FFF2-40B4-BE49-F238E27FC236}">
                <a16:creationId xmlns:a16="http://schemas.microsoft.com/office/drawing/2014/main" id="{5EBB76F6-DE60-5341-9DC6-DFD7D244B8A2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86996" y="4495800"/>
            <a:ext cx="4238625" cy="296863"/>
          </a:xfrm>
          <a:prstGeom prst="rect">
            <a:avLst/>
          </a:prstGeom>
        </p:spPr>
        <p:txBody>
          <a:bodyPr anchor="ctr" anchorCtr="0"/>
          <a:lstStyle>
            <a:lvl1pPr marL="0" indent="0">
              <a:buFontTx/>
              <a:buNone/>
              <a:defRPr sz="1400" b="1" spc="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 sz="1100"/>
            </a:lvl2pPr>
            <a:lvl3pPr marL="914400" indent="0">
              <a:buFontTx/>
              <a:buNone/>
              <a:defRPr sz="1100"/>
            </a:lvl3pPr>
            <a:lvl4pPr marL="1371600" indent="0">
              <a:buFontTx/>
              <a:buNone/>
              <a:defRPr sz="1100"/>
            </a:lvl4pPr>
            <a:lvl5pPr marL="1828800" indent="0">
              <a:buFontTx/>
              <a:buNone/>
              <a:defRPr sz="1100"/>
            </a:lvl5pPr>
          </a:lstStyle>
          <a:p>
            <a:pPr lvl="0"/>
            <a:r>
              <a:rPr lang="en-US" dirty="0"/>
              <a:t>Solution Name</a:t>
            </a:r>
          </a:p>
        </p:txBody>
      </p:sp>
      <p:sp>
        <p:nvSpPr>
          <p:cNvPr id="37" name="Text Placeholder 4">
            <a:extLst>
              <a:ext uri="{FF2B5EF4-FFF2-40B4-BE49-F238E27FC236}">
                <a16:creationId xmlns:a16="http://schemas.microsoft.com/office/drawing/2014/main" id="{8CED5C0B-DD83-D241-ADAF-2CA6921E479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47235" y="383517"/>
            <a:ext cx="4238625" cy="220461"/>
          </a:xfrm>
          <a:prstGeom prst="rect">
            <a:avLst/>
          </a:prstGeom>
        </p:spPr>
        <p:txBody>
          <a:bodyPr anchor="ctr" anchorCtr="0"/>
          <a:lstStyle>
            <a:lvl1pPr marL="0" indent="0">
              <a:buFontTx/>
              <a:buNone/>
              <a:defRPr sz="1000" b="1" cap="all" spc="300" baseline="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 sz="1100"/>
            </a:lvl2pPr>
            <a:lvl3pPr marL="914400" indent="0">
              <a:buFontTx/>
              <a:buNone/>
              <a:defRPr sz="1100"/>
            </a:lvl3pPr>
            <a:lvl4pPr marL="1371600" indent="0">
              <a:buFontTx/>
              <a:buNone/>
              <a:defRPr sz="1100"/>
            </a:lvl4pPr>
            <a:lvl5pPr marL="1828800" indent="0">
              <a:buFontTx/>
              <a:buNone/>
              <a:defRPr sz="1100"/>
            </a:lvl5pPr>
          </a:lstStyle>
          <a:p>
            <a:pPr lvl="0"/>
            <a:r>
              <a:rPr lang="en-US" dirty="0"/>
              <a:t>click to add descriptive pre-header</a:t>
            </a:r>
          </a:p>
        </p:txBody>
      </p:sp>
      <p:sp>
        <p:nvSpPr>
          <p:cNvPr id="25" name="Text Placeholder 4">
            <a:extLst>
              <a:ext uri="{FF2B5EF4-FFF2-40B4-BE49-F238E27FC236}">
                <a16:creationId xmlns:a16="http://schemas.microsoft.com/office/drawing/2014/main" id="{9A58955C-FEC2-E94B-95B4-7D72C91A91E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81038" y="5890846"/>
            <a:ext cx="5719762" cy="23531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700" b="0" i="1" baseline="0"/>
            </a:lvl1pPr>
            <a:lvl2pPr marL="457200" indent="0">
              <a:buFontTx/>
              <a:buNone/>
              <a:defRPr sz="700" b="0" i="1" baseline="0"/>
            </a:lvl2pPr>
            <a:lvl3pPr marL="914400" indent="0">
              <a:buFontTx/>
              <a:buNone/>
              <a:defRPr sz="700" b="0" i="1" baseline="0"/>
            </a:lvl3pPr>
            <a:lvl4pPr marL="1371600" indent="0">
              <a:buFontTx/>
              <a:buNone/>
              <a:defRPr sz="700" b="0" i="1" baseline="0"/>
            </a:lvl4pPr>
            <a:lvl5pPr marL="1828800" indent="0">
              <a:buFontTx/>
              <a:buNone/>
              <a:defRPr sz="700" b="0" i="1" baseline="0"/>
            </a:lvl5pPr>
          </a:lstStyle>
          <a:p>
            <a:pPr lvl="0"/>
            <a:r>
              <a:rPr lang="en-US" dirty="0"/>
              <a:t>Click Here to Add Sources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5496F0-B106-2742-BF61-52EFBB5C78E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81039" y="1749879"/>
            <a:ext cx="6313488" cy="835524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1400" baseline="0"/>
            </a:lvl1pPr>
          </a:lstStyle>
          <a:p>
            <a:pPr lvl="0"/>
            <a:r>
              <a:rPr lang="en-US" dirty="0"/>
              <a:t>Click to add 14 pt. text</a:t>
            </a:r>
          </a:p>
        </p:txBody>
      </p:sp>
    </p:spTree>
    <p:extLst>
      <p:ext uri="{BB962C8B-B14F-4D97-AF65-F5344CB8AC3E}">
        <p14:creationId xmlns:p14="http://schemas.microsoft.com/office/powerpoint/2010/main" val="99561668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ase Stu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20">
            <a:extLst>
              <a:ext uri="{FF2B5EF4-FFF2-40B4-BE49-F238E27FC236}">
                <a16:creationId xmlns:a16="http://schemas.microsoft.com/office/drawing/2014/main" id="{4D02A95C-2CD6-BF4A-A782-B2EE5ADA4401}"/>
              </a:ext>
            </a:extLst>
          </p:cNvPr>
          <p:cNvSpPr/>
          <p:nvPr userDrawn="1"/>
        </p:nvSpPr>
        <p:spPr>
          <a:xfrm>
            <a:off x="7022652" y="0"/>
            <a:ext cx="5179620" cy="6332739"/>
          </a:xfrm>
          <a:custGeom>
            <a:avLst/>
            <a:gdLst>
              <a:gd name="connsiteX0" fmla="*/ 0 w 5179620"/>
              <a:gd name="connsiteY0" fmla="*/ 0 h 6332739"/>
              <a:gd name="connsiteX1" fmla="*/ 5179620 w 5179620"/>
              <a:gd name="connsiteY1" fmla="*/ 0 h 6332739"/>
              <a:gd name="connsiteX2" fmla="*/ 5179620 w 5179620"/>
              <a:gd name="connsiteY2" fmla="*/ 6332739 h 6332739"/>
              <a:gd name="connsiteX3" fmla="*/ 0 w 5179620"/>
              <a:gd name="connsiteY3" fmla="*/ 6332739 h 6332739"/>
              <a:gd name="connsiteX4" fmla="*/ 0 w 5179620"/>
              <a:gd name="connsiteY4" fmla="*/ 0 h 6332739"/>
              <a:gd name="connsiteX0" fmla="*/ 0 w 5179620"/>
              <a:gd name="connsiteY0" fmla="*/ 0 h 6332739"/>
              <a:gd name="connsiteX1" fmla="*/ 5179620 w 5179620"/>
              <a:gd name="connsiteY1" fmla="*/ 0 h 6332739"/>
              <a:gd name="connsiteX2" fmla="*/ 5179620 w 5179620"/>
              <a:gd name="connsiteY2" fmla="*/ 6332739 h 6332739"/>
              <a:gd name="connsiteX3" fmla="*/ 1815353 w 5179620"/>
              <a:gd name="connsiteY3" fmla="*/ 6332739 h 6332739"/>
              <a:gd name="connsiteX4" fmla="*/ 0 w 5179620"/>
              <a:gd name="connsiteY4" fmla="*/ 0 h 63327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79620" h="6332739">
                <a:moveTo>
                  <a:pt x="0" y="0"/>
                </a:moveTo>
                <a:lnTo>
                  <a:pt x="5179620" y="0"/>
                </a:lnTo>
                <a:lnTo>
                  <a:pt x="5179620" y="6332739"/>
                </a:lnTo>
                <a:lnTo>
                  <a:pt x="1815353" y="633273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74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2A2245BF-93EF-2C41-8D2F-2F52A3EBF8A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3353" y="598739"/>
            <a:ext cx="5979259" cy="1074939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12BE4E9-AE58-7949-9426-94656B300E63}"/>
              </a:ext>
            </a:extLst>
          </p:cNvPr>
          <p:cNvSpPr txBox="1"/>
          <p:nvPr userDrawn="1"/>
        </p:nvSpPr>
        <p:spPr>
          <a:xfrm>
            <a:off x="1005840" y="6685280"/>
            <a:ext cx="0" cy="0"/>
          </a:xfrm>
          <a:prstGeom prst="rect">
            <a:avLst/>
          </a:prstGeom>
        </p:spPr>
        <p:txBody>
          <a:bodyPr vert="horz" wrap="none" lIns="0" tIns="0" rIns="0" bIns="0" rtlCol="0" anchor="t" anchorCtr="0">
            <a:noAutofit/>
          </a:bodyPr>
          <a:lstStyle/>
          <a:p>
            <a:pPr algn="l"/>
            <a:endParaRPr lang="en-US" sz="1800" b="0" i="0" spc="100" baseline="0" dirty="0">
              <a:solidFill>
                <a:schemeClr val="accent3"/>
              </a:solidFill>
            </a:endParaRPr>
          </a:p>
        </p:txBody>
      </p:sp>
      <p:sp>
        <p:nvSpPr>
          <p:cNvPr id="20" name="Slide Number Placeholder 11">
            <a:extLst>
              <a:ext uri="{FF2B5EF4-FFF2-40B4-BE49-F238E27FC236}">
                <a16:creationId xmlns:a16="http://schemas.microsoft.com/office/drawing/2014/main" id="{F8FA5003-193F-9241-9696-2574DBC167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8443" y="6436744"/>
            <a:ext cx="517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rgbClr val="BEB7A6"/>
                </a:solidFill>
              </a:defRPr>
            </a:lvl1pPr>
          </a:lstStyle>
          <a:p>
            <a:fld id="{84072E8D-825C-474C-A731-43DDA7DFA4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Footer Placeholder 12">
            <a:extLst>
              <a:ext uri="{FF2B5EF4-FFF2-40B4-BE49-F238E27FC236}">
                <a16:creationId xmlns:a16="http://schemas.microsoft.com/office/drawing/2014/main" id="{7B2596BC-7FB8-1745-9190-EEEB6E02BB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98612" y="6436744"/>
            <a:ext cx="39838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aseline="0">
                <a:solidFill>
                  <a:srgbClr val="BEB7A6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en-US" dirty="0"/>
              <a:t>© 2021 Vericast. All Rights Reserved. Confidential - Do Not Distribute.</a:t>
            </a:r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52F81B2D-4C9D-E543-AE4D-507318CC95D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88975" y="3429000"/>
            <a:ext cx="6313488" cy="990600"/>
          </a:xfrm>
          <a:prstGeom prst="rect">
            <a:avLst/>
          </a:prstGeom>
        </p:spPr>
        <p:txBody>
          <a:bodyPr/>
          <a:lstStyle>
            <a:lvl1pPr marL="233363" indent="-233363">
              <a:tabLst/>
              <a:defRPr sz="1300"/>
            </a:lvl1pPr>
            <a:lvl2pPr marL="233363" indent="-233363">
              <a:tabLst/>
              <a:defRPr sz="13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3" name="Text Placeholder 33">
            <a:extLst>
              <a:ext uri="{FF2B5EF4-FFF2-40B4-BE49-F238E27FC236}">
                <a16:creationId xmlns:a16="http://schemas.microsoft.com/office/drawing/2014/main" id="{8B583C5D-B299-FD49-8B43-57CA0848A99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88975" y="2661602"/>
            <a:ext cx="6319838" cy="3331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1" spc="6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800" b="1">
                <a:solidFill>
                  <a:schemeClr val="accent2"/>
                </a:solidFill>
              </a:defRPr>
            </a:lvl2pPr>
            <a:lvl3pPr marL="914400" indent="0">
              <a:buNone/>
              <a:defRPr sz="1800" b="1">
                <a:solidFill>
                  <a:schemeClr val="accent2"/>
                </a:solidFill>
              </a:defRPr>
            </a:lvl3pPr>
            <a:lvl4pPr marL="1371600" indent="0">
              <a:buNone/>
              <a:defRPr sz="1800" b="1">
                <a:solidFill>
                  <a:schemeClr val="accent2"/>
                </a:solidFill>
              </a:defRPr>
            </a:lvl4pPr>
            <a:lvl5pPr marL="1828800" indent="0">
              <a:buNone/>
              <a:defRPr sz="1800" b="1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dirty="0"/>
              <a:t>OUR SOLUTION</a:t>
            </a:r>
          </a:p>
        </p:txBody>
      </p:sp>
      <p:sp>
        <p:nvSpPr>
          <p:cNvPr id="24" name="Text Placeholder 4">
            <a:extLst>
              <a:ext uri="{FF2B5EF4-FFF2-40B4-BE49-F238E27FC236}">
                <a16:creationId xmlns:a16="http://schemas.microsoft.com/office/drawing/2014/main" id="{AB8EC5CE-49EC-C642-8391-B61F5926F69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88975" y="4861762"/>
            <a:ext cx="6313488" cy="990600"/>
          </a:xfrm>
          <a:prstGeom prst="rect">
            <a:avLst/>
          </a:prstGeom>
        </p:spPr>
        <p:txBody>
          <a:bodyPr/>
          <a:lstStyle>
            <a:lvl1pPr marL="233363" indent="-233363">
              <a:tabLst/>
              <a:defRPr sz="1300"/>
            </a:lvl1pPr>
            <a:lvl2pPr marL="233363" indent="-233363">
              <a:tabLst/>
              <a:defRPr sz="13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FEE6DEF8-DC8D-CB44-A3F3-B30135F3651D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9099494" y="1752600"/>
            <a:ext cx="2320822" cy="300037"/>
          </a:xfrm>
          <a:prstGeom prst="rect">
            <a:avLst/>
          </a:prstGeom>
        </p:spPr>
        <p:txBody>
          <a:bodyPr/>
          <a:lstStyle>
            <a:lvl1pPr marL="0" indent="0" algn="r">
              <a:spcBef>
                <a:spcPts val="1032"/>
              </a:spcBef>
              <a:buFontTx/>
              <a:buNone/>
              <a:defRPr sz="1400" b="1" baseline="0">
                <a:solidFill>
                  <a:schemeClr val="bg1"/>
                </a:solidFill>
              </a:defRPr>
            </a:lvl1pPr>
            <a:lvl2pPr marL="0" indent="0">
              <a:buFontTx/>
              <a:buNone/>
              <a:defRPr sz="1600" baseline="0"/>
            </a:lvl2pPr>
            <a:lvl3pPr marL="914400" indent="0">
              <a:buFontTx/>
              <a:buNone/>
              <a:defRPr sz="1600" baseline="0"/>
            </a:lvl3pPr>
            <a:lvl4pPr marL="1371600" indent="0">
              <a:buFontTx/>
              <a:buNone/>
              <a:defRPr sz="1600" baseline="0"/>
            </a:lvl4pPr>
            <a:lvl5pPr marL="1828800" indent="0">
              <a:buFontTx/>
              <a:buNone/>
              <a:defRPr sz="1600" baseline="0"/>
            </a:lvl5pPr>
          </a:lstStyle>
          <a:p>
            <a:pPr marL="0" indent="0">
              <a:buNone/>
            </a:pPr>
            <a:r>
              <a:rPr lang="en-US" sz="1600" dirty="0"/>
              <a:t>RESULTS</a:t>
            </a:r>
            <a:endParaRPr lang="en-US" dirty="0"/>
          </a:p>
        </p:txBody>
      </p:sp>
      <p:sp>
        <p:nvSpPr>
          <p:cNvPr id="28" name="Text Placeholder 16">
            <a:extLst>
              <a:ext uri="{FF2B5EF4-FFF2-40B4-BE49-F238E27FC236}">
                <a16:creationId xmlns:a16="http://schemas.microsoft.com/office/drawing/2014/main" id="{B2479511-6384-C744-86B4-020DF2B7849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448621" y="2073385"/>
            <a:ext cx="2971800" cy="761148"/>
          </a:xfrm>
          <a:prstGeom prst="rect">
            <a:avLst/>
          </a:prstGeom>
        </p:spPr>
        <p:txBody>
          <a:bodyPr anchor="b"/>
          <a:lstStyle>
            <a:lvl1pPr marL="0" indent="0" algn="r">
              <a:buFontTx/>
              <a:buNone/>
              <a:defRPr sz="5000" b="1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$0.00%</a:t>
            </a:r>
          </a:p>
        </p:txBody>
      </p:sp>
      <p:sp>
        <p:nvSpPr>
          <p:cNvPr id="29" name="Text Placeholder 16">
            <a:extLst>
              <a:ext uri="{FF2B5EF4-FFF2-40B4-BE49-F238E27FC236}">
                <a16:creationId xmlns:a16="http://schemas.microsoft.com/office/drawing/2014/main" id="{FB324B84-8C58-9747-86FE-E85CCE0876C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067621" y="2922889"/>
            <a:ext cx="3352800" cy="369332"/>
          </a:xfrm>
          <a:prstGeom prst="rect">
            <a:avLst/>
          </a:prstGeom>
        </p:spPr>
        <p:txBody>
          <a:bodyPr/>
          <a:lstStyle>
            <a:lvl1pPr marL="0" indent="0" algn="r">
              <a:buFontTx/>
              <a:buNone/>
              <a:defRPr sz="1200" b="1">
                <a:solidFill>
                  <a:schemeClr val="accent2">
                    <a:lumMod val="20000"/>
                    <a:lumOff val="8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RESULT DESCRIPTION</a:t>
            </a:r>
          </a:p>
        </p:txBody>
      </p:sp>
      <p:sp>
        <p:nvSpPr>
          <p:cNvPr id="30" name="Text Placeholder 16">
            <a:extLst>
              <a:ext uri="{FF2B5EF4-FFF2-40B4-BE49-F238E27FC236}">
                <a16:creationId xmlns:a16="http://schemas.microsoft.com/office/drawing/2014/main" id="{FAE3FC88-2BFF-A946-89DF-E293727D348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448621" y="3352800"/>
            <a:ext cx="2971800" cy="761148"/>
          </a:xfrm>
          <a:prstGeom prst="rect">
            <a:avLst/>
          </a:prstGeom>
        </p:spPr>
        <p:txBody>
          <a:bodyPr anchor="b"/>
          <a:lstStyle>
            <a:lvl1pPr marL="0" indent="0" algn="r">
              <a:buFontTx/>
              <a:buNone/>
              <a:defRPr sz="5000" b="1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$0.00%</a:t>
            </a:r>
          </a:p>
        </p:txBody>
      </p:sp>
      <p:sp>
        <p:nvSpPr>
          <p:cNvPr id="31" name="Text Placeholder 16">
            <a:extLst>
              <a:ext uri="{FF2B5EF4-FFF2-40B4-BE49-F238E27FC236}">
                <a16:creationId xmlns:a16="http://schemas.microsoft.com/office/drawing/2014/main" id="{25E6DC22-4016-954B-A7B8-B6D68B70026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067621" y="4175379"/>
            <a:ext cx="3352800" cy="369332"/>
          </a:xfrm>
          <a:prstGeom prst="rect">
            <a:avLst/>
          </a:prstGeom>
        </p:spPr>
        <p:txBody>
          <a:bodyPr/>
          <a:lstStyle>
            <a:lvl1pPr marL="0" indent="0" algn="r">
              <a:buFontTx/>
              <a:buNone/>
              <a:defRPr sz="1200" b="1">
                <a:solidFill>
                  <a:schemeClr val="accent2">
                    <a:lumMod val="20000"/>
                    <a:lumOff val="8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RESULT DESCRIPTION</a:t>
            </a:r>
          </a:p>
        </p:txBody>
      </p:sp>
      <p:sp>
        <p:nvSpPr>
          <p:cNvPr id="32" name="Text Placeholder 16">
            <a:extLst>
              <a:ext uri="{FF2B5EF4-FFF2-40B4-BE49-F238E27FC236}">
                <a16:creationId xmlns:a16="http://schemas.microsoft.com/office/drawing/2014/main" id="{369C76B1-5990-0649-BF45-6FDADBEF67E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448621" y="4607895"/>
            <a:ext cx="2971800" cy="761148"/>
          </a:xfrm>
          <a:prstGeom prst="rect">
            <a:avLst/>
          </a:prstGeom>
        </p:spPr>
        <p:txBody>
          <a:bodyPr anchor="b"/>
          <a:lstStyle>
            <a:lvl1pPr marL="0" indent="0" algn="r">
              <a:buFontTx/>
              <a:buNone/>
              <a:defRPr sz="5000" b="1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$0.00%</a:t>
            </a:r>
          </a:p>
        </p:txBody>
      </p:sp>
      <p:sp>
        <p:nvSpPr>
          <p:cNvPr id="33" name="Text Placeholder 16">
            <a:extLst>
              <a:ext uri="{FF2B5EF4-FFF2-40B4-BE49-F238E27FC236}">
                <a16:creationId xmlns:a16="http://schemas.microsoft.com/office/drawing/2014/main" id="{DE0B211A-16B6-E943-98CB-FDD907C5F25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143821" y="5418310"/>
            <a:ext cx="3276600" cy="369332"/>
          </a:xfrm>
          <a:prstGeom prst="rect">
            <a:avLst/>
          </a:prstGeom>
        </p:spPr>
        <p:txBody>
          <a:bodyPr/>
          <a:lstStyle>
            <a:lvl1pPr marL="0" indent="0" algn="r">
              <a:buFontTx/>
              <a:buNone/>
              <a:defRPr sz="1200" b="1">
                <a:solidFill>
                  <a:schemeClr val="accent2">
                    <a:lumMod val="20000"/>
                    <a:lumOff val="8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RESULT DESCRIPTION</a:t>
            </a:r>
          </a:p>
        </p:txBody>
      </p:sp>
      <p:sp>
        <p:nvSpPr>
          <p:cNvPr id="34" name="Text Placeholder 5">
            <a:extLst>
              <a:ext uri="{FF2B5EF4-FFF2-40B4-BE49-F238E27FC236}">
                <a16:creationId xmlns:a16="http://schemas.microsoft.com/office/drawing/2014/main" id="{58C6A8DA-5CA7-BF4F-ADC1-3904643D981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389812" y="6437313"/>
            <a:ext cx="2133600" cy="365125"/>
          </a:xfrm>
          <a:prstGeom prst="rect">
            <a:avLst/>
          </a:prstGeom>
        </p:spPr>
        <p:txBody>
          <a:bodyPr anchor="ctr"/>
          <a:lstStyle>
            <a:lvl1pPr marL="0" indent="0">
              <a:buFontTx/>
              <a:buNone/>
              <a:defRPr sz="800"/>
            </a:lvl1pPr>
            <a:lvl2pPr marL="457200" indent="0">
              <a:buFontTx/>
              <a:buNone/>
              <a:defRPr sz="800"/>
            </a:lvl2pPr>
            <a:lvl3pPr marL="914400" indent="0">
              <a:buFontTx/>
              <a:buNone/>
              <a:defRPr sz="800"/>
            </a:lvl3pPr>
            <a:lvl4pPr marL="1371600" indent="0">
              <a:buFontTx/>
              <a:buNone/>
              <a:defRPr sz="800"/>
            </a:lvl4pPr>
            <a:lvl5pPr marL="1828800" indent="0">
              <a:buFontTx/>
              <a:buNone/>
              <a:defRPr sz="800"/>
            </a:lvl5pPr>
          </a:lstStyle>
          <a:p>
            <a:pPr lvl="0"/>
            <a:r>
              <a:rPr lang="en-US" dirty="0"/>
              <a:t>CASE STUDY</a:t>
            </a:r>
          </a:p>
        </p:txBody>
      </p:sp>
      <p:sp>
        <p:nvSpPr>
          <p:cNvPr id="35" name="Text Placeholder 4">
            <a:extLst>
              <a:ext uri="{FF2B5EF4-FFF2-40B4-BE49-F238E27FC236}">
                <a16:creationId xmlns:a16="http://schemas.microsoft.com/office/drawing/2014/main" id="{B07C10CD-6D4F-354D-AE79-D19EA6E6989A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86996" y="3063038"/>
            <a:ext cx="4238625" cy="296863"/>
          </a:xfrm>
          <a:prstGeom prst="rect">
            <a:avLst/>
          </a:prstGeom>
        </p:spPr>
        <p:txBody>
          <a:bodyPr anchor="ctr" anchorCtr="0"/>
          <a:lstStyle>
            <a:lvl1pPr marL="0" indent="0">
              <a:buFontTx/>
              <a:buNone/>
              <a:defRPr sz="1400" b="1" spc="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 sz="1100"/>
            </a:lvl2pPr>
            <a:lvl3pPr marL="914400" indent="0">
              <a:buFontTx/>
              <a:buNone/>
              <a:defRPr sz="1100"/>
            </a:lvl3pPr>
            <a:lvl4pPr marL="1371600" indent="0">
              <a:buFontTx/>
              <a:buNone/>
              <a:defRPr sz="1100"/>
            </a:lvl4pPr>
            <a:lvl5pPr marL="1828800" indent="0">
              <a:buFontTx/>
              <a:buNone/>
              <a:defRPr sz="1100"/>
            </a:lvl5pPr>
          </a:lstStyle>
          <a:p>
            <a:pPr lvl="0"/>
            <a:r>
              <a:rPr lang="en-US" dirty="0"/>
              <a:t>Solution Name</a:t>
            </a:r>
          </a:p>
        </p:txBody>
      </p:sp>
      <p:sp>
        <p:nvSpPr>
          <p:cNvPr id="36" name="Text Placeholder 4">
            <a:extLst>
              <a:ext uri="{FF2B5EF4-FFF2-40B4-BE49-F238E27FC236}">
                <a16:creationId xmlns:a16="http://schemas.microsoft.com/office/drawing/2014/main" id="{5EBB76F6-DE60-5341-9DC6-DFD7D244B8A2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86996" y="4495800"/>
            <a:ext cx="4238625" cy="296863"/>
          </a:xfrm>
          <a:prstGeom prst="rect">
            <a:avLst/>
          </a:prstGeom>
        </p:spPr>
        <p:txBody>
          <a:bodyPr anchor="ctr" anchorCtr="0"/>
          <a:lstStyle>
            <a:lvl1pPr marL="0" indent="0">
              <a:buFontTx/>
              <a:buNone/>
              <a:defRPr sz="1400" b="1" spc="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 sz="1100"/>
            </a:lvl2pPr>
            <a:lvl3pPr marL="914400" indent="0">
              <a:buFontTx/>
              <a:buNone/>
              <a:defRPr sz="1100"/>
            </a:lvl3pPr>
            <a:lvl4pPr marL="1371600" indent="0">
              <a:buFontTx/>
              <a:buNone/>
              <a:defRPr sz="1100"/>
            </a:lvl4pPr>
            <a:lvl5pPr marL="1828800" indent="0">
              <a:buFontTx/>
              <a:buNone/>
              <a:defRPr sz="1100"/>
            </a:lvl5pPr>
          </a:lstStyle>
          <a:p>
            <a:pPr lvl="0"/>
            <a:r>
              <a:rPr lang="en-US" dirty="0"/>
              <a:t>Solution Name</a:t>
            </a:r>
          </a:p>
        </p:txBody>
      </p:sp>
      <p:sp>
        <p:nvSpPr>
          <p:cNvPr id="37" name="Text Placeholder 4">
            <a:extLst>
              <a:ext uri="{FF2B5EF4-FFF2-40B4-BE49-F238E27FC236}">
                <a16:creationId xmlns:a16="http://schemas.microsoft.com/office/drawing/2014/main" id="{8CED5C0B-DD83-D241-ADAF-2CA6921E479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47235" y="383517"/>
            <a:ext cx="4238625" cy="220461"/>
          </a:xfrm>
          <a:prstGeom prst="rect">
            <a:avLst/>
          </a:prstGeom>
        </p:spPr>
        <p:txBody>
          <a:bodyPr anchor="ctr" anchorCtr="0"/>
          <a:lstStyle>
            <a:lvl1pPr marL="0" indent="0">
              <a:buFontTx/>
              <a:buNone/>
              <a:defRPr sz="1000" b="1" cap="all" spc="300" baseline="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 sz="1100"/>
            </a:lvl2pPr>
            <a:lvl3pPr marL="914400" indent="0">
              <a:buFontTx/>
              <a:buNone/>
              <a:defRPr sz="1100"/>
            </a:lvl3pPr>
            <a:lvl4pPr marL="1371600" indent="0">
              <a:buFontTx/>
              <a:buNone/>
              <a:defRPr sz="1100"/>
            </a:lvl4pPr>
            <a:lvl5pPr marL="1828800" indent="0">
              <a:buFontTx/>
              <a:buNone/>
              <a:defRPr sz="1100"/>
            </a:lvl5pPr>
          </a:lstStyle>
          <a:p>
            <a:pPr lvl="0"/>
            <a:r>
              <a:rPr lang="en-US" dirty="0"/>
              <a:t>click to add descriptive pre-header</a:t>
            </a:r>
          </a:p>
        </p:txBody>
      </p:sp>
      <p:sp>
        <p:nvSpPr>
          <p:cNvPr id="25" name="Text Placeholder 4">
            <a:extLst>
              <a:ext uri="{FF2B5EF4-FFF2-40B4-BE49-F238E27FC236}">
                <a16:creationId xmlns:a16="http://schemas.microsoft.com/office/drawing/2014/main" id="{9A58955C-FEC2-E94B-95B4-7D72C91A91E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81038" y="5890846"/>
            <a:ext cx="5719762" cy="23531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700" b="0" i="1" baseline="0"/>
            </a:lvl1pPr>
            <a:lvl2pPr marL="457200" indent="0">
              <a:buFontTx/>
              <a:buNone/>
              <a:defRPr sz="700" b="0" i="1" baseline="0"/>
            </a:lvl2pPr>
            <a:lvl3pPr marL="914400" indent="0">
              <a:buFontTx/>
              <a:buNone/>
              <a:defRPr sz="700" b="0" i="1" baseline="0"/>
            </a:lvl3pPr>
            <a:lvl4pPr marL="1371600" indent="0">
              <a:buFontTx/>
              <a:buNone/>
              <a:defRPr sz="700" b="0" i="1" baseline="0"/>
            </a:lvl4pPr>
            <a:lvl5pPr marL="1828800" indent="0">
              <a:buFontTx/>
              <a:buNone/>
              <a:defRPr sz="700" b="0" i="1" baseline="0"/>
            </a:lvl5pPr>
          </a:lstStyle>
          <a:p>
            <a:pPr lvl="0"/>
            <a:r>
              <a:rPr lang="en-US" dirty="0"/>
              <a:t>Click Here to Add Sources</a:t>
            </a:r>
          </a:p>
        </p:txBody>
      </p:sp>
      <p:sp>
        <p:nvSpPr>
          <p:cNvPr id="38" name="Text Placeholder 4">
            <a:extLst>
              <a:ext uri="{FF2B5EF4-FFF2-40B4-BE49-F238E27FC236}">
                <a16:creationId xmlns:a16="http://schemas.microsoft.com/office/drawing/2014/main" id="{511ECD17-7B9F-7F42-A2EC-5653813135FD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95325" y="1736037"/>
            <a:ext cx="6313488" cy="835524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1400" baseline="0"/>
            </a:lvl1pPr>
          </a:lstStyle>
          <a:p>
            <a:pPr lvl="0"/>
            <a:r>
              <a:rPr lang="en-US" dirty="0"/>
              <a:t>Click to add 14 pt. text</a:t>
            </a:r>
          </a:p>
        </p:txBody>
      </p:sp>
    </p:spTree>
    <p:extLst>
      <p:ext uri="{BB962C8B-B14F-4D97-AF65-F5344CB8AC3E}">
        <p14:creationId xmlns:p14="http://schemas.microsoft.com/office/powerpoint/2010/main" val="3999425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- 14p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40996" y="598740"/>
            <a:ext cx="10675459" cy="525960"/>
          </a:xfrm>
        </p:spPr>
        <p:txBody>
          <a:bodyPr/>
          <a:lstStyle>
            <a:lvl1pPr>
              <a:defRPr b="1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1469" y="1600201"/>
            <a:ext cx="10897915" cy="4525963"/>
          </a:xfrm>
          <a:prstGeom prst="rect">
            <a:avLst/>
          </a:prstGeom>
        </p:spPr>
        <p:txBody>
          <a:bodyPr/>
          <a:lstStyle>
            <a:lvl1pPr marL="0" indent="0">
              <a:buFont typeface="System Font Regular"/>
              <a:buNone/>
              <a:defRPr sz="1400" baseline="0"/>
            </a:lvl1pPr>
            <a:lvl2pPr marL="457200" indent="0">
              <a:buFont typeface="System Font Regular"/>
              <a:buNone/>
              <a:defRPr sz="1400" baseline="0"/>
            </a:lvl2pPr>
            <a:lvl3pPr marL="914400" indent="0">
              <a:buFont typeface="System Font Regular"/>
              <a:buNone/>
              <a:defRPr sz="1400" baseline="0"/>
            </a:lvl3pPr>
            <a:lvl4pPr marL="1371600" indent="0">
              <a:buFont typeface="Arial" panose="020B0604020202020204" pitchFamily="34" charset="0"/>
              <a:buNone/>
              <a:defRPr sz="1400" baseline="0"/>
            </a:lvl4pPr>
            <a:lvl5pPr marL="1828800" indent="0">
              <a:buFont typeface="System Font Regular"/>
              <a:buNone/>
              <a:defRPr sz="1400" baseline="0"/>
            </a:lvl5pPr>
          </a:lstStyle>
          <a:p>
            <a:pPr lvl="0"/>
            <a:r>
              <a:rPr lang="en-US" dirty="0"/>
              <a:t>Click to edit Master text styles 14pt.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11">
            <a:extLst>
              <a:ext uri="{FF2B5EF4-FFF2-40B4-BE49-F238E27FC236}">
                <a16:creationId xmlns:a16="http://schemas.microsoft.com/office/drawing/2014/main" id="{635C8562-9302-2E43-9D9F-BC72FA12AF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8443" y="6436744"/>
            <a:ext cx="517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rgbClr val="BEB7A6"/>
                </a:solidFill>
              </a:defRPr>
            </a:lvl1pPr>
          </a:lstStyle>
          <a:p>
            <a:fld id="{84072E8D-825C-474C-A731-43DDA7DFA4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12">
            <a:extLst>
              <a:ext uri="{FF2B5EF4-FFF2-40B4-BE49-F238E27FC236}">
                <a16:creationId xmlns:a16="http://schemas.microsoft.com/office/drawing/2014/main" id="{BBE0CDA2-5E3A-2543-8835-EB04863A5C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98612" y="6436744"/>
            <a:ext cx="39838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aseline="0">
                <a:solidFill>
                  <a:srgbClr val="BEB7A6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en-US" dirty="0"/>
              <a:t>© 2021 Vericast. All Rights Reserved. Confidential - Do Not Distribute.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04582728-2FBE-1649-8286-DDB0C75AAE8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81038" y="5890846"/>
            <a:ext cx="5719762" cy="23531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700" b="0" i="1" baseline="0"/>
            </a:lvl1pPr>
            <a:lvl2pPr marL="457200" indent="0">
              <a:buFontTx/>
              <a:buNone/>
              <a:defRPr sz="700" b="0" i="1" baseline="0"/>
            </a:lvl2pPr>
            <a:lvl3pPr marL="914400" indent="0">
              <a:buFontTx/>
              <a:buNone/>
              <a:defRPr sz="700" b="0" i="1" baseline="0"/>
            </a:lvl3pPr>
            <a:lvl4pPr marL="1371600" indent="0">
              <a:buFontTx/>
              <a:buNone/>
              <a:defRPr sz="700" b="0" i="1" baseline="0"/>
            </a:lvl4pPr>
            <a:lvl5pPr marL="1828800" indent="0">
              <a:buFontTx/>
              <a:buNone/>
              <a:defRPr sz="700" b="0" i="1" baseline="0"/>
            </a:lvl5pPr>
          </a:lstStyle>
          <a:p>
            <a:pPr lvl="0"/>
            <a:r>
              <a:rPr lang="en-US" dirty="0"/>
              <a:t>Click Here to Add Sources</a:t>
            </a:r>
          </a:p>
        </p:txBody>
      </p:sp>
    </p:spTree>
    <p:extLst>
      <p:ext uri="{BB962C8B-B14F-4D97-AF65-F5344CB8AC3E}">
        <p14:creationId xmlns:p14="http://schemas.microsoft.com/office/powerpoint/2010/main" val="10261635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407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 - 16p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40996" y="598740"/>
            <a:ext cx="10675459" cy="525960"/>
          </a:xfrm>
        </p:spPr>
        <p:txBody>
          <a:bodyPr/>
          <a:lstStyle>
            <a:lvl1pPr>
              <a:defRPr b="1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1469" y="1600201"/>
            <a:ext cx="10897915" cy="4525963"/>
          </a:xfrm>
          <a:prstGeom prst="rect">
            <a:avLst/>
          </a:prstGeom>
        </p:spPr>
        <p:txBody>
          <a:bodyPr/>
          <a:lstStyle>
            <a:lvl1pPr marL="0" indent="0">
              <a:buFont typeface="System Font Regular"/>
              <a:buNone/>
              <a:defRPr sz="1600" baseline="0"/>
            </a:lvl1pPr>
            <a:lvl2pPr marL="457200" indent="0">
              <a:buFont typeface="System Font Regular"/>
              <a:buNone/>
              <a:defRPr sz="1600" baseline="0"/>
            </a:lvl2pPr>
            <a:lvl3pPr marL="914400" indent="0">
              <a:buFont typeface="System Font Regular"/>
              <a:buNone/>
              <a:defRPr sz="1600" baseline="0"/>
            </a:lvl3pPr>
            <a:lvl4pPr marL="1371600" indent="0">
              <a:buFont typeface="Arial" panose="020B0604020202020204" pitchFamily="34" charset="0"/>
              <a:buNone/>
              <a:defRPr sz="1600" baseline="0"/>
            </a:lvl4pPr>
            <a:lvl5pPr marL="1828800" indent="0">
              <a:buFont typeface="System Font Regular"/>
              <a:buNone/>
              <a:defRPr sz="1600" baseline="0"/>
            </a:lvl5pPr>
          </a:lstStyle>
          <a:p>
            <a:pPr lvl="0"/>
            <a:r>
              <a:rPr lang="en-US" dirty="0"/>
              <a:t>Click to edit Master text styles 16pt.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11">
            <a:extLst>
              <a:ext uri="{FF2B5EF4-FFF2-40B4-BE49-F238E27FC236}">
                <a16:creationId xmlns:a16="http://schemas.microsoft.com/office/drawing/2014/main" id="{635C8562-9302-2E43-9D9F-BC72FA12AF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8443" y="6436744"/>
            <a:ext cx="517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rgbClr val="BEB7A6"/>
                </a:solidFill>
              </a:defRPr>
            </a:lvl1pPr>
          </a:lstStyle>
          <a:p>
            <a:fld id="{84072E8D-825C-474C-A731-43DDA7DFA4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12">
            <a:extLst>
              <a:ext uri="{FF2B5EF4-FFF2-40B4-BE49-F238E27FC236}">
                <a16:creationId xmlns:a16="http://schemas.microsoft.com/office/drawing/2014/main" id="{BBE0CDA2-5E3A-2543-8835-EB04863A5C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98612" y="6436744"/>
            <a:ext cx="39838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aseline="0">
                <a:solidFill>
                  <a:srgbClr val="BEB7A6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en-US" dirty="0"/>
              <a:t>© 2021 Vericast. All Rights Reserved. Confidential - Do Not Distribute.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04582728-2FBE-1649-8286-DDB0C75AAE8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81038" y="5890846"/>
            <a:ext cx="5719762" cy="23531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700" b="0" i="1" baseline="0"/>
            </a:lvl1pPr>
            <a:lvl2pPr marL="457200" indent="0">
              <a:buFontTx/>
              <a:buNone/>
              <a:defRPr sz="700" b="0" i="1" baseline="0"/>
            </a:lvl2pPr>
            <a:lvl3pPr marL="914400" indent="0">
              <a:buFontTx/>
              <a:buNone/>
              <a:defRPr sz="700" b="0" i="1" baseline="0"/>
            </a:lvl3pPr>
            <a:lvl4pPr marL="1371600" indent="0">
              <a:buFontTx/>
              <a:buNone/>
              <a:defRPr sz="700" b="0" i="1" baseline="0"/>
            </a:lvl4pPr>
            <a:lvl5pPr marL="1828800" indent="0">
              <a:buFontTx/>
              <a:buNone/>
              <a:defRPr sz="700" b="0" i="1" baseline="0"/>
            </a:lvl5pPr>
          </a:lstStyle>
          <a:p>
            <a:pPr lvl="0"/>
            <a:r>
              <a:rPr lang="en-US" dirty="0"/>
              <a:t>Click Here to Add Sources</a:t>
            </a:r>
          </a:p>
        </p:txBody>
      </p:sp>
    </p:spTree>
    <p:extLst>
      <p:ext uri="{BB962C8B-B14F-4D97-AF65-F5344CB8AC3E}">
        <p14:creationId xmlns:p14="http://schemas.microsoft.com/office/powerpoint/2010/main" val="13025186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407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Top Product Category - 14p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40996" y="598740"/>
            <a:ext cx="10675459" cy="525960"/>
          </a:xfrm>
        </p:spPr>
        <p:txBody>
          <a:bodyPr/>
          <a:lstStyle>
            <a:lvl1pPr>
              <a:defRPr b="1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1469" y="1600201"/>
            <a:ext cx="10897915" cy="4525963"/>
          </a:xfrm>
          <a:prstGeom prst="rect">
            <a:avLst/>
          </a:prstGeom>
        </p:spPr>
        <p:txBody>
          <a:bodyPr/>
          <a:lstStyle>
            <a:lvl1pPr marL="0" indent="0">
              <a:buFont typeface="System Font Regular"/>
              <a:buNone/>
              <a:defRPr sz="1400" baseline="0"/>
            </a:lvl1pPr>
            <a:lvl2pPr marL="457200" indent="0">
              <a:buFont typeface="System Font Regular"/>
              <a:buNone/>
              <a:defRPr sz="1400" baseline="0"/>
            </a:lvl2pPr>
            <a:lvl3pPr marL="914400" indent="0">
              <a:buFont typeface="System Font Regular"/>
              <a:buNone/>
              <a:defRPr sz="1400" baseline="0"/>
            </a:lvl3pPr>
            <a:lvl4pPr marL="1371600" indent="0">
              <a:buFont typeface="Arial" panose="020B0604020202020204" pitchFamily="34" charset="0"/>
              <a:buNone/>
              <a:defRPr sz="1400" baseline="0"/>
            </a:lvl4pPr>
            <a:lvl5pPr marL="1828800" indent="0">
              <a:buFont typeface="System Font Regular"/>
              <a:buNone/>
              <a:defRPr sz="1400" baseline="0"/>
            </a:lvl5pPr>
          </a:lstStyle>
          <a:p>
            <a:pPr lvl="0"/>
            <a:r>
              <a:rPr lang="en-US" dirty="0"/>
              <a:t>Click to edit Master text styles 14 pt.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11">
            <a:extLst>
              <a:ext uri="{FF2B5EF4-FFF2-40B4-BE49-F238E27FC236}">
                <a16:creationId xmlns:a16="http://schemas.microsoft.com/office/drawing/2014/main" id="{635C8562-9302-2E43-9D9F-BC72FA12AF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8443" y="6436744"/>
            <a:ext cx="517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rgbClr val="BEB7A6"/>
                </a:solidFill>
              </a:defRPr>
            </a:lvl1pPr>
          </a:lstStyle>
          <a:p>
            <a:fld id="{84072E8D-825C-474C-A731-43DDA7DFA4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12">
            <a:extLst>
              <a:ext uri="{FF2B5EF4-FFF2-40B4-BE49-F238E27FC236}">
                <a16:creationId xmlns:a16="http://schemas.microsoft.com/office/drawing/2014/main" id="{BBE0CDA2-5E3A-2543-8835-EB04863A5C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98612" y="6436744"/>
            <a:ext cx="39838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aseline="0">
                <a:solidFill>
                  <a:srgbClr val="BEB7A6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en-US" dirty="0"/>
              <a:t>© 2021 Vericast. All Rights Reserved. Confidential - Do Not Distribute.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2EADAD28-18F0-E545-9DD5-299520BA7EFC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40996" y="349250"/>
            <a:ext cx="4238625" cy="220461"/>
          </a:xfrm>
          <a:prstGeom prst="rect">
            <a:avLst/>
          </a:prstGeom>
        </p:spPr>
        <p:txBody>
          <a:bodyPr anchor="ctr" anchorCtr="0"/>
          <a:lstStyle>
            <a:lvl1pPr marL="0" indent="0">
              <a:buFontTx/>
              <a:buNone/>
              <a:defRPr sz="1050" b="1" cap="all" spc="300" baseline="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 sz="1100"/>
            </a:lvl2pPr>
            <a:lvl3pPr marL="914400" indent="0">
              <a:buFontTx/>
              <a:buNone/>
              <a:defRPr sz="1100"/>
            </a:lvl3pPr>
            <a:lvl4pPr marL="1371600" indent="0">
              <a:buFontTx/>
              <a:buNone/>
              <a:defRPr sz="1100"/>
            </a:lvl4pPr>
            <a:lvl5pPr marL="1828800" indent="0">
              <a:buFontTx/>
              <a:buNone/>
              <a:defRPr sz="1100"/>
            </a:lvl5pPr>
          </a:lstStyle>
          <a:p>
            <a:pPr lvl="0"/>
            <a:r>
              <a:rPr lang="en-US" cap="all" baseline="0" dirty="0"/>
              <a:t>click to add descriptive pre-header</a:t>
            </a:r>
            <a:endParaRPr lang="en-US" dirty="0"/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7D357BC9-78AE-6C44-BBB9-37C4925EF84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81038" y="5890846"/>
            <a:ext cx="5719762" cy="23531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700" b="0" i="1" baseline="0"/>
            </a:lvl1pPr>
            <a:lvl2pPr marL="457200" indent="0">
              <a:buFontTx/>
              <a:buNone/>
              <a:defRPr sz="700" b="0" i="1" baseline="0"/>
            </a:lvl2pPr>
            <a:lvl3pPr marL="914400" indent="0">
              <a:buFontTx/>
              <a:buNone/>
              <a:defRPr sz="700" b="0" i="1" baseline="0"/>
            </a:lvl3pPr>
            <a:lvl4pPr marL="1371600" indent="0">
              <a:buFontTx/>
              <a:buNone/>
              <a:defRPr sz="700" b="0" i="1" baseline="0"/>
            </a:lvl4pPr>
            <a:lvl5pPr marL="1828800" indent="0">
              <a:buFontTx/>
              <a:buNone/>
              <a:defRPr sz="700" b="0" i="1" baseline="0"/>
            </a:lvl5pPr>
          </a:lstStyle>
          <a:p>
            <a:pPr lvl="0"/>
            <a:r>
              <a:rPr lang="en-US" dirty="0"/>
              <a:t>Click Here to Add Sources</a:t>
            </a:r>
          </a:p>
        </p:txBody>
      </p:sp>
    </p:spTree>
    <p:extLst>
      <p:ext uri="{BB962C8B-B14F-4D97-AF65-F5344CB8AC3E}">
        <p14:creationId xmlns:p14="http://schemas.microsoft.com/office/powerpoint/2010/main" val="20480611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40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+ Top Product Category - 16p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40996" y="598740"/>
            <a:ext cx="10675459" cy="525960"/>
          </a:xfrm>
        </p:spPr>
        <p:txBody>
          <a:bodyPr/>
          <a:lstStyle>
            <a:lvl1pPr>
              <a:defRPr b="1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1469" y="1600201"/>
            <a:ext cx="10897915" cy="4525963"/>
          </a:xfrm>
          <a:prstGeom prst="rect">
            <a:avLst/>
          </a:prstGeom>
        </p:spPr>
        <p:txBody>
          <a:bodyPr/>
          <a:lstStyle>
            <a:lvl1pPr marL="0" indent="0">
              <a:buFont typeface="System Font Regular"/>
              <a:buNone/>
              <a:defRPr sz="1600" baseline="0"/>
            </a:lvl1pPr>
            <a:lvl2pPr marL="457200" indent="0">
              <a:buFont typeface="System Font Regular"/>
              <a:buNone/>
              <a:defRPr sz="1600" baseline="0"/>
            </a:lvl2pPr>
            <a:lvl3pPr marL="914400" indent="0">
              <a:buFont typeface="System Font Regular"/>
              <a:buNone/>
              <a:defRPr sz="1600" baseline="0"/>
            </a:lvl3pPr>
            <a:lvl4pPr marL="1371600" indent="0">
              <a:buFont typeface="Arial" panose="020B0604020202020204" pitchFamily="34" charset="0"/>
              <a:buNone/>
              <a:defRPr sz="1600" baseline="0"/>
            </a:lvl4pPr>
            <a:lvl5pPr marL="1828800" indent="0">
              <a:buFont typeface="System Font Regular"/>
              <a:buNone/>
              <a:defRPr sz="1600" baseline="0"/>
            </a:lvl5pPr>
          </a:lstStyle>
          <a:p>
            <a:pPr lvl="0"/>
            <a:r>
              <a:rPr lang="en-US" dirty="0"/>
              <a:t>Click to edit Master text styles 16 pt.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11">
            <a:extLst>
              <a:ext uri="{FF2B5EF4-FFF2-40B4-BE49-F238E27FC236}">
                <a16:creationId xmlns:a16="http://schemas.microsoft.com/office/drawing/2014/main" id="{635C8562-9302-2E43-9D9F-BC72FA12AF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8443" y="6436744"/>
            <a:ext cx="517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rgbClr val="BEB7A6"/>
                </a:solidFill>
              </a:defRPr>
            </a:lvl1pPr>
          </a:lstStyle>
          <a:p>
            <a:fld id="{84072E8D-825C-474C-A731-43DDA7DFA4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12">
            <a:extLst>
              <a:ext uri="{FF2B5EF4-FFF2-40B4-BE49-F238E27FC236}">
                <a16:creationId xmlns:a16="http://schemas.microsoft.com/office/drawing/2014/main" id="{BBE0CDA2-5E3A-2543-8835-EB04863A5C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98612" y="6436744"/>
            <a:ext cx="39838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aseline="0">
                <a:solidFill>
                  <a:srgbClr val="BEB7A6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en-US" dirty="0"/>
              <a:t>© 2021 Vericast. All Rights Reserved. Confidential - Do Not Distribute.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2EADAD28-18F0-E545-9DD5-299520BA7EFC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40996" y="349250"/>
            <a:ext cx="4238625" cy="220461"/>
          </a:xfrm>
          <a:prstGeom prst="rect">
            <a:avLst/>
          </a:prstGeom>
        </p:spPr>
        <p:txBody>
          <a:bodyPr anchor="ctr" anchorCtr="0"/>
          <a:lstStyle>
            <a:lvl1pPr marL="0" indent="0">
              <a:buFontTx/>
              <a:buNone/>
              <a:defRPr sz="1050" b="1" cap="all" spc="300" baseline="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 sz="1100"/>
            </a:lvl2pPr>
            <a:lvl3pPr marL="914400" indent="0">
              <a:buFontTx/>
              <a:buNone/>
              <a:defRPr sz="1100"/>
            </a:lvl3pPr>
            <a:lvl4pPr marL="1371600" indent="0">
              <a:buFontTx/>
              <a:buNone/>
              <a:defRPr sz="1100"/>
            </a:lvl4pPr>
            <a:lvl5pPr marL="1828800" indent="0">
              <a:buFontTx/>
              <a:buNone/>
              <a:defRPr sz="1100"/>
            </a:lvl5pPr>
          </a:lstStyle>
          <a:p>
            <a:pPr lvl="0"/>
            <a:r>
              <a:rPr lang="en-US" dirty="0"/>
              <a:t>click to add descriptive pre-header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7D357BC9-78AE-6C44-BBB9-37C4925EF84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81038" y="5890846"/>
            <a:ext cx="5719762" cy="23531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700" b="0" i="1" baseline="0"/>
            </a:lvl1pPr>
            <a:lvl2pPr marL="457200" indent="0">
              <a:buFontTx/>
              <a:buNone/>
              <a:defRPr sz="700" b="0" i="1" baseline="0"/>
            </a:lvl2pPr>
            <a:lvl3pPr marL="914400" indent="0">
              <a:buFontTx/>
              <a:buNone/>
              <a:defRPr sz="700" b="0" i="1" baseline="0"/>
            </a:lvl3pPr>
            <a:lvl4pPr marL="1371600" indent="0">
              <a:buFontTx/>
              <a:buNone/>
              <a:defRPr sz="700" b="0" i="1" baseline="0"/>
            </a:lvl4pPr>
            <a:lvl5pPr marL="1828800" indent="0">
              <a:buFontTx/>
              <a:buNone/>
              <a:defRPr sz="700" b="0" i="1" baseline="0"/>
            </a:lvl5pPr>
          </a:lstStyle>
          <a:p>
            <a:pPr lvl="0"/>
            <a:r>
              <a:rPr lang="en-US" dirty="0"/>
              <a:t>Click Here to Add Sources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31F22F5-6678-804A-8007-2B96EB234CA8}"/>
              </a:ext>
            </a:extLst>
          </p:cNvPr>
          <p:cNvSpPr txBox="1"/>
          <p:nvPr userDrawn="1"/>
        </p:nvSpPr>
        <p:spPr>
          <a:xfrm>
            <a:off x="1915886" y="452846"/>
            <a:ext cx="0" cy="0"/>
          </a:xfrm>
          <a:prstGeom prst="rect">
            <a:avLst/>
          </a:prstGeom>
        </p:spPr>
        <p:txBody>
          <a:bodyPr vert="horz" wrap="none" lIns="0" tIns="0" rIns="0" bIns="0" rtlCol="0" anchor="t" anchorCtr="0">
            <a:noAutofit/>
          </a:bodyPr>
          <a:lstStyle/>
          <a:p>
            <a:pPr algn="l"/>
            <a:endParaRPr lang="en-US" sz="1800" b="0" i="0" spc="100" baseline="0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13159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407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Subhead - 14p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40996" y="598740"/>
            <a:ext cx="10675459" cy="525960"/>
          </a:xfrm>
        </p:spPr>
        <p:txBody>
          <a:bodyPr/>
          <a:lstStyle>
            <a:lvl1pPr>
              <a:defRPr b="1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1469" y="1828800"/>
            <a:ext cx="10897915" cy="4297364"/>
          </a:xfrm>
          <a:prstGeom prst="rect">
            <a:avLst/>
          </a:prstGeom>
        </p:spPr>
        <p:txBody>
          <a:bodyPr/>
          <a:lstStyle>
            <a:lvl1pPr marL="285750" indent="-285750">
              <a:buFont typeface="System Font Regular"/>
              <a:buChar char="&gt;"/>
              <a:defRPr sz="1400" baseline="0"/>
            </a:lvl1pPr>
            <a:lvl2pPr marL="742950" indent="-285750">
              <a:buFont typeface="System Font Regular"/>
              <a:buChar char="–"/>
              <a:defRPr sz="1400" baseline="0"/>
            </a:lvl2pPr>
            <a:lvl3pPr marL="1200150" indent="-285750">
              <a:buFont typeface="System Font Regular"/>
              <a:buChar char="&gt;"/>
              <a:defRPr sz="1400" baseline="0"/>
            </a:lvl3pPr>
            <a:lvl4pPr marL="1657350" indent="-285750">
              <a:buFont typeface="Arial" panose="020B0604020202020204" pitchFamily="34" charset="0"/>
              <a:buChar char="•"/>
              <a:defRPr sz="1400" baseline="0"/>
            </a:lvl4pPr>
            <a:lvl5pPr marL="2114550" indent="-285750">
              <a:buFont typeface="System Font Regular"/>
              <a:buChar char="&gt;"/>
              <a:defRPr sz="1400" baseline="0"/>
            </a:lvl5pPr>
          </a:lstStyle>
          <a:p>
            <a:pPr lvl="0"/>
            <a:r>
              <a:rPr lang="en-US" dirty="0"/>
              <a:t>Click to edit Master text styles 14 pt.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11">
            <a:extLst>
              <a:ext uri="{FF2B5EF4-FFF2-40B4-BE49-F238E27FC236}">
                <a16:creationId xmlns:a16="http://schemas.microsoft.com/office/drawing/2014/main" id="{635C8562-9302-2E43-9D9F-BC72FA12AF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8443" y="6436744"/>
            <a:ext cx="517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rgbClr val="BEB7A6"/>
                </a:solidFill>
              </a:defRPr>
            </a:lvl1pPr>
          </a:lstStyle>
          <a:p>
            <a:fld id="{84072E8D-825C-474C-A731-43DDA7DFA4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12">
            <a:extLst>
              <a:ext uri="{FF2B5EF4-FFF2-40B4-BE49-F238E27FC236}">
                <a16:creationId xmlns:a16="http://schemas.microsoft.com/office/drawing/2014/main" id="{BBE0CDA2-5E3A-2543-8835-EB04863A5C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98612" y="6436744"/>
            <a:ext cx="39838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aseline="0">
                <a:solidFill>
                  <a:srgbClr val="BEB7A6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en-US" dirty="0"/>
              <a:t>© 2021 Vericast. All Rights Reserved. Confidential - Do Not Distribute.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3568833-FB44-9145-BEE8-1B9162176873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940261" y="1107699"/>
            <a:ext cx="10897915" cy="6404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600" baseline="0"/>
            </a:lvl1pPr>
            <a:lvl2pPr marL="457200" indent="0">
              <a:buFontTx/>
              <a:buNone/>
              <a:defRPr sz="1800" baseline="0"/>
            </a:lvl2pPr>
            <a:lvl3pPr marL="914400" indent="0">
              <a:buFontTx/>
              <a:buNone/>
              <a:defRPr sz="1800" baseline="0"/>
            </a:lvl3pPr>
            <a:lvl4pPr marL="1371600" indent="0">
              <a:buFontTx/>
              <a:buNone/>
              <a:defRPr sz="1800" baseline="0"/>
            </a:lvl4pPr>
            <a:lvl5pPr marL="1828800" indent="0">
              <a:buFontTx/>
              <a:buNone/>
              <a:defRPr sz="1800" baseline="0"/>
            </a:lvl5pPr>
          </a:lstStyle>
          <a:p>
            <a:pPr lvl="0"/>
            <a:r>
              <a:rPr lang="en-US" dirty="0"/>
              <a:t>Click to edit Title Copy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51F8489A-B3FF-EE4C-BD6C-D9CB3A62E56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81038" y="5890846"/>
            <a:ext cx="5719762" cy="23531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700" b="0" i="1" baseline="0"/>
            </a:lvl1pPr>
            <a:lvl2pPr marL="457200" indent="0">
              <a:buFontTx/>
              <a:buNone/>
              <a:defRPr sz="700" b="0" i="1" baseline="0"/>
            </a:lvl2pPr>
            <a:lvl3pPr marL="914400" indent="0">
              <a:buFontTx/>
              <a:buNone/>
              <a:defRPr sz="700" b="0" i="1" baseline="0"/>
            </a:lvl3pPr>
            <a:lvl4pPr marL="1371600" indent="0">
              <a:buFontTx/>
              <a:buNone/>
              <a:defRPr sz="700" b="0" i="1" baseline="0"/>
            </a:lvl4pPr>
            <a:lvl5pPr marL="1828800" indent="0">
              <a:buFontTx/>
              <a:buNone/>
              <a:defRPr sz="700" b="0" i="1" baseline="0"/>
            </a:lvl5pPr>
          </a:lstStyle>
          <a:p>
            <a:pPr lvl="0"/>
            <a:r>
              <a:rPr lang="en-US" dirty="0"/>
              <a:t>Click Here to Add Sources</a:t>
            </a:r>
          </a:p>
        </p:txBody>
      </p:sp>
    </p:spTree>
    <p:extLst>
      <p:ext uri="{BB962C8B-B14F-4D97-AF65-F5344CB8AC3E}">
        <p14:creationId xmlns:p14="http://schemas.microsoft.com/office/powerpoint/2010/main" val="35354274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40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Subhead - 16p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40996" y="598740"/>
            <a:ext cx="10675459" cy="525960"/>
          </a:xfrm>
        </p:spPr>
        <p:txBody>
          <a:bodyPr/>
          <a:lstStyle>
            <a:lvl1pPr>
              <a:defRPr b="1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1469" y="1828800"/>
            <a:ext cx="10897915" cy="4297364"/>
          </a:xfrm>
          <a:prstGeom prst="rect">
            <a:avLst/>
          </a:prstGeom>
        </p:spPr>
        <p:txBody>
          <a:bodyPr/>
          <a:lstStyle>
            <a:lvl1pPr marL="285750" indent="-285750">
              <a:buFont typeface="System Font Regular"/>
              <a:buChar char="&gt;"/>
              <a:defRPr sz="1600" baseline="0"/>
            </a:lvl1pPr>
            <a:lvl2pPr marL="742950" indent="-285750">
              <a:buFont typeface="System Font Regular"/>
              <a:buChar char="–"/>
              <a:defRPr sz="1600" baseline="0"/>
            </a:lvl2pPr>
            <a:lvl3pPr marL="1200150" indent="-285750">
              <a:buFont typeface="System Font Regular"/>
              <a:buChar char="&gt;"/>
              <a:defRPr sz="1600" baseline="0"/>
            </a:lvl3pPr>
            <a:lvl4pPr marL="1657350" indent="-285750">
              <a:buFont typeface="Arial" panose="020B0604020202020204" pitchFamily="34" charset="0"/>
              <a:buChar char="•"/>
              <a:defRPr sz="1600" baseline="0"/>
            </a:lvl4pPr>
            <a:lvl5pPr marL="2114550" indent="-285750">
              <a:buFont typeface="System Font Regular"/>
              <a:buChar char="&gt;"/>
              <a:defRPr sz="1600" baseline="0"/>
            </a:lvl5pPr>
          </a:lstStyle>
          <a:p>
            <a:pPr lvl="0"/>
            <a:r>
              <a:rPr lang="en-US" dirty="0"/>
              <a:t>Click to edit Master text styles 16 pt.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11">
            <a:extLst>
              <a:ext uri="{FF2B5EF4-FFF2-40B4-BE49-F238E27FC236}">
                <a16:creationId xmlns:a16="http://schemas.microsoft.com/office/drawing/2014/main" id="{635C8562-9302-2E43-9D9F-BC72FA12AF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8443" y="6436744"/>
            <a:ext cx="517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rgbClr val="BEB7A6"/>
                </a:solidFill>
              </a:defRPr>
            </a:lvl1pPr>
          </a:lstStyle>
          <a:p>
            <a:fld id="{84072E8D-825C-474C-A731-43DDA7DFA4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12">
            <a:extLst>
              <a:ext uri="{FF2B5EF4-FFF2-40B4-BE49-F238E27FC236}">
                <a16:creationId xmlns:a16="http://schemas.microsoft.com/office/drawing/2014/main" id="{BBE0CDA2-5E3A-2543-8835-EB04863A5C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98612" y="6436744"/>
            <a:ext cx="39838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aseline="0">
                <a:solidFill>
                  <a:srgbClr val="BEB7A6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en-US" dirty="0"/>
              <a:t>© 2021 Vericast. All Rights Reserved. Confidential - Do Not Distribute.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3568833-FB44-9145-BEE8-1B9162176873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940261" y="1107699"/>
            <a:ext cx="10897915" cy="6404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600" baseline="0"/>
            </a:lvl1pPr>
            <a:lvl2pPr marL="457200" indent="0">
              <a:buFontTx/>
              <a:buNone/>
              <a:defRPr sz="1800" baseline="0"/>
            </a:lvl2pPr>
            <a:lvl3pPr marL="914400" indent="0">
              <a:buFontTx/>
              <a:buNone/>
              <a:defRPr sz="1800" baseline="0"/>
            </a:lvl3pPr>
            <a:lvl4pPr marL="1371600" indent="0">
              <a:buFontTx/>
              <a:buNone/>
              <a:defRPr sz="1800" baseline="0"/>
            </a:lvl4pPr>
            <a:lvl5pPr marL="1828800" indent="0">
              <a:buFontTx/>
              <a:buNone/>
              <a:defRPr sz="1800" baseline="0"/>
            </a:lvl5pPr>
          </a:lstStyle>
          <a:p>
            <a:pPr lvl="0"/>
            <a:r>
              <a:rPr lang="en-US" dirty="0"/>
              <a:t>Click to edit Title Copy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51F8489A-B3FF-EE4C-BD6C-D9CB3A62E56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81038" y="5890846"/>
            <a:ext cx="5719762" cy="23531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700" b="0" i="1" baseline="0"/>
            </a:lvl1pPr>
            <a:lvl2pPr marL="457200" indent="0">
              <a:buFontTx/>
              <a:buNone/>
              <a:defRPr sz="700" b="0" i="1" baseline="0"/>
            </a:lvl2pPr>
            <a:lvl3pPr marL="914400" indent="0">
              <a:buFontTx/>
              <a:buNone/>
              <a:defRPr sz="700" b="0" i="1" baseline="0"/>
            </a:lvl3pPr>
            <a:lvl4pPr marL="1371600" indent="0">
              <a:buFontTx/>
              <a:buNone/>
              <a:defRPr sz="700" b="0" i="1" baseline="0"/>
            </a:lvl4pPr>
            <a:lvl5pPr marL="1828800" indent="0">
              <a:buFontTx/>
              <a:buNone/>
              <a:defRPr sz="700" b="0" i="1" baseline="0"/>
            </a:lvl5pPr>
          </a:lstStyle>
          <a:p>
            <a:pPr lvl="0"/>
            <a:r>
              <a:rPr lang="en-US" dirty="0"/>
              <a:t>Click Here to Add Sources</a:t>
            </a:r>
          </a:p>
        </p:txBody>
      </p:sp>
    </p:spTree>
    <p:extLst>
      <p:ext uri="{BB962C8B-B14F-4D97-AF65-F5344CB8AC3E}">
        <p14:creationId xmlns:p14="http://schemas.microsoft.com/office/powerpoint/2010/main" val="22878333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407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/Top Product Cat/Subhead - 14p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40996" y="598740"/>
            <a:ext cx="10675459" cy="525960"/>
          </a:xfrm>
        </p:spPr>
        <p:txBody>
          <a:bodyPr/>
          <a:lstStyle>
            <a:lvl1pPr>
              <a:defRPr b="1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1469" y="1828800"/>
            <a:ext cx="10897915" cy="4297364"/>
          </a:xfrm>
          <a:prstGeom prst="rect">
            <a:avLst/>
          </a:prstGeom>
        </p:spPr>
        <p:txBody>
          <a:bodyPr/>
          <a:lstStyle>
            <a:lvl1pPr marL="285750" indent="-285750">
              <a:buFont typeface="System Font Regular"/>
              <a:buChar char="&gt;"/>
              <a:defRPr sz="1400" baseline="0"/>
            </a:lvl1pPr>
            <a:lvl2pPr marL="742950" indent="-285750">
              <a:buFont typeface="System Font Regular"/>
              <a:buChar char="–"/>
              <a:defRPr sz="1400" baseline="0"/>
            </a:lvl2pPr>
            <a:lvl3pPr marL="1200150" indent="-285750">
              <a:buFont typeface="System Font Regular"/>
              <a:buChar char="&gt;"/>
              <a:defRPr sz="1400" baseline="0"/>
            </a:lvl3pPr>
            <a:lvl4pPr marL="1657350" indent="-285750">
              <a:buFont typeface="Arial" panose="020B0604020202020204" pitchFamily="34" charset="0"/>
              <a:buChar char="•"/>
              <a:defRPr sz="1400" baseline="0"/>
            </a:lvl4pPr>
            <a:lvl5pPr marL="2114550" indent="-285750">
              <a:buFont typeface="System Font Regular"/>
              <a:buChar char="&gt;"/>
              <a:defRPr sz="1400" baseline="0"/>
            </a:lvl5pPr>
          </a:lstStyle>
          <a:p>
            <a:pPr lvl="0"/>
            <a:r>
              <a:rPr lang="en-US" dirty="0"/>
              <a:t>Click to edit Master text styles 14pt.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11">
            <a:extLst>
              <a:ext uri="{FF2B5EF4-FFF2-40B4-BE49-F238E27FC236}">
                <a16:creationId xmlns:a16="http://schemas.microsoft.com/office/drawing/2014/main" id="{635C8562-9302-2E43-9D9F-BC72FA12AF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8443" y="6436744"/>
            <a:ext cx="517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rgbClr val="BEB7A6"/>
                </a:solidFill>
              </a:defRPr>
            </a:lvl1pPr>
          </a:lstStyle>
          <a:p>
            <a:fld id="{84072E8D-825C-474C-A731-43DDA7DFA4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12">
            <a:extLst>
              <a:ext uri="{FF2B5EF4-FFF2-40B4-BE49-F238E27FC236}">
                <a16:creationId xmlns:a16="http://schemas.microsoft.com/office/drawing/2014/main" id="{BBE0CDA2-5E3A-2543-8835-EB04863A5C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98612" y="6436744"/>
            <a:ext cx="39838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aseline="0">
                <a:solidFill>
                  <a:srgbClr val="BEB7A6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en-US" dirty="0"/>
              <a:t>© 2021 Vericast. All Rights Reserved. Confidential - Do Not Distribute.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3568833-FB44-9145-BEE8-1B9162176873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940261" y="1107699"/>
            <a:ext cx="10897915" cy="6404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600" baseline="0"/>
            </a:lvl1pPr>
            <a:lvl2pPr marL="457200" indent="0">
              <a:buFontTx/>
              <a:buNone/>
              <a:defRPr sz="1800" baseline="0"/>
            </a:lvl2pPr>
            <a:lvl3pPr marL="914400" indent="0">
              <a:buFontTx/>
              <a:buNone/>
              <a:defRPr sz="1800" baseline="0"/>
            </a:lvl3pPr>
            <a:lvl4pPr marL="1371600" indent="0">
              <a:buFontTx/>
              <a:buNone/>
              <a:defRPr sz="1800" baseline="0"/>
            </a:lvl4pPr>
            <a:lvl5pPr marL="1828800" indent="0">
              <a:buFontTx/>
              <a:buNone/>
              <a:defRPr sz="1800" baseline="0"/>
            </a:lvl5pPr>
          </a:lstStyle>
          <a:p>
            <a:pPr lvl="0"/>
            <a:r>
              <a:rPr lang="en-US" dirty="0"/>
              <a:t>Click to edit Title Copy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314B7499-3C36-314B-BCE3-548A917AE759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40996" y="388439"/>
            <a:ext cx="4238625" cy="220461"/>
          </a:xfrm>
          <a:prstGeom prst="rect">
            <a:avLst/>
          </a:prstGeom>
        </p:spPr>
        <p:txBody>
          <a:bodyPr anchor="ctr" anchorCtr="0"/>
          <a:lstStyle>
            <a:lvl1pPr marL="0" indent="0">
              <a:buFontTx/>
              <a:buNone/>
              <a:defRPr sz="1050" b="1" cap="all" spc="300" baseline="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 sz="1100"/>
            </a:lvl2pPr>
            <a:lvl3pPr marL="914400" indent="0">
              <a:buFontTx/>
              <a:buNone/>
              <a:defRPr sz="1100"/>
            </a:lvl3pPr>
            <a:lvl4pPr marL="1371600" indent="0">
              <a:buFontTx/>
              <a:buNone/>
              <a:defRPr sz="1100"/>
            </a:lvl4pPr>
            <a:lvl5pPr marL="1828800" indent="0">
              <a:buFontTx/>
              <a:buNone/>
              <a:defRPr sz="1100"/>
            </a:lvl5pPr>
          </a:lstStyle>
          <a:p>
            <a:pPr lvl="0"/>
            <a:r>
              <a:rPr lang="en-US" dirty="0"/>
              <a:t>click to add descriptive pre-header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4E0E55C6-7BDE-F248-B623-5A031C5F84F8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81038" y="5890846"/>
            <a:ext cx="5719762" cy="23531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700" b="0" i="1" baseline="0"/>
            </a:lvl1pPr>
            <a:lvl2pPr marL="457200" indent="0">
              <a:buFontTx/>
              <a:buNone/>
              <a:defRPr sz="700" b="0" i="1" baseline="0"/>
            </a:lvl2pPr>
            <a:lvl3pPr marL="914400" indent="0">
              <a:buFontTx/>
              <a:buNone/>
              <a:defRPr sz="700" b="0" i="1" baseline="0"/>
            </a:lvl3pPr>
            <a:lvl4pPr marL="1371600" indent="0">
              <a:buFontTx/>
              <a:buNone/>
              <a:defRPr sz="700" b="0" i="1" baseline="0"/>
            </a:lvl4pPr>
            <a:lvl5pPr marL="1828800" indent="0">
              <a:buFontTx/>
              <a:buNone/>
              <a:defRPr sz="700" b="0" i="1" baseline="0"/>
            </a:lvl5pPr>
          </a:lstStyle>
          <a:p>
            <a:pPr lvl="0"/>
            <a:r>
              <a:rPr lang="en-US" dirty="0"/>
              <a:t>Click Here to Add Sources</a:t>
            </a:r>
          </a:p>
        </p:txBody>
      </p:sp>
    </p:spTree>
    <p:extLst>
      <p:ext uri="{BB962C8B-B14F-4D97-AF65-F5344CB8AC3E}">
        <p14:creationId xmlns:p14="http://schemas.microsoft.com/office/powerpoint/2010/main" val="24818576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40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30723" y="598740"/>
            <a:ext cx="10535790" cy="52596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469" y="1600201"/>
            <a:ext cx="10766819" cy="452596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4237E385-168F-A947-83ED-C1921D07AE4F}"/>
              </a:ext>
            </a:extLst>
          </p:cNvPr>
          <p:cNvPicPr>
            <a:picLocks noChangeAspect="1"/>
          </p:cNvPicPr>
          <p:nvPr userDrawn="1"/>
        </p:nvPicPr>
        <p:blipFill>
          <a:blip r:embed="rId2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85898" y="6486203"/>
            <a:ext cx="1111022" cy="252304"/>
          </a:xfrm>
          <a:prstGeom prst="rect">
            <a:avLst/>
          </a:prstGeom>
          <a:ln>
            <a:noFill/>
          </a:ln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3CC817D-34DA-6042-8663-F2972BAFA5B9}"/>
              </a:ext>
            </a:extLst>
          </p:cNvPr>
          <p:cNvCxnSpPr/>
          <p:nvPr userDrawn="1"/>
        </p:nvCxnSpPr>
        <p:spPr>
          <a:xfrm>
            <a:off x="0" y="6356350"/>
            <a:ext cx="12192000" cy="0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11">
            <a:extLst>
              <a:ext uri="{FF2B5EF4-FFF2-40B4-BE49-F238E27FC236}">
                <a16:creationId xmlns:a16="http://schemas.microsoft.com/office/drawing/2014/main" id="{3472A509-7DB7-7C4C-95DF-A27E437E91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8443" y="6436744"/>
            <a:ext cx="517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rgbClr val="BEB7A6"/>
                </a:solidFill>
              </a:defRPr>
            </a:lvl1pPr>
          </a:lstStyle>
          <a:p>
            <a:fld id="{84072E8D-825C-474C-A731-43DDA7DFA4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2">
            <a:extLst>
              <a:ext uri="{FF2B5EF4-FFF2-40B4-BE49-F238E27FC236}">
                <a16:creationId xmlns:a16="http://schemas.microsoft.com/office/drawing/2014/main" id="{182A67FC-A999-3643-8D47-4E04AE8884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98612" y="6436744"/>
            <a:ext cx="39838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aseline="0">
                <a:solidFill>
                  <a:srgbClr val="BEB7A6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en-US" dirty="0"/>
              <a:t>© 2021 Vericast. All Rights Reserved. Confidential - Do Not Distribute.</a:t>
            </a:r>
          </a:p>
        </p:txBody>
      </p:sp>
    </p:spTree>
    <p:extLst>
      <p:ext uri="{BB962C8B-B14F-4D97-AF65-F5344CB8AC3E}">
        <p14:creationId xmlns:p14="http://schemas.microsoft.com/office/powerpoint/2010/main" val="2003760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680" r:id="rId3"/>
    <p:sldLayoutId id="2147483692" r:id="rId4"/>
    <p:sldLayoutId id="2147483681" r:id="rId5"/>
    <p:sldLayoutId id="2147483693" r:id="rId6"/>
    <p:sldLayoutId id="2147483650" r:id="rId7"/>
    <p:sldLayoutId id="2147483694" r:id="rId8"/>
    <p:sldLayoutId id="2147483685" r:id="rId9"/>
    <p:sldLayoutId id="2147483695" r:id="rId10"/>
    <p:sldLayoutId id="2147483670" r:id="rId11"/>
    <p:sldLayoutId id="2147483671" r:id="rId12"/>
    <p:sldLayoutId id="2147483652" r:id="rId13"/>
    <p:sldLayoutId id="2147483653" r:id="rId14"/>
    <p:sldLayoutId id="2147483668" r:id="rId15"/>
    <p:sldLayoutId id="2147483710" r:id="rId16"/>
    <p:sldLayoutId id="2147483704" r:id="rId17"/>
    <p:sldLayoutId id="2147483717" r:id="rId18"/>
    <p:sldLayoutId id="2147483654" r:id="rId19"/>
    <p:sldLayoutId id="2147483655" r:id="rId20"/>
    <p:sldLayoutId id="2147483712" r:id="rId21"/>
    <p:sldLayoutId id="2147483711" r:id="rId22"/>
    <p:sldLayoutId id="2147483714" r:id="rId23"/>
    <p:sldLayoutId id="2147483683" r:id="rId24"/>
    <p:sldLayoutId id="2147483691" r:id="rId25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2800" b="1" kern="1200" cap="none" baseline="0">
          <a:solidFill>
            <a:schemeClr val="tx2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accent2"/>
        </a:buClr>
        <a:buFont typeface="Lucida Grande"/>
        <a:buChar char="&gt;"/>
        <a:defRPr sz="1600" kern="120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accent2"/>
        </a:buClr>
        <a:buFont typeface="Lucida Grande"/>
        <a:buChar char="-"/>
        <a:defRPr sz="1600" kern="120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accent2"/>
        </a:buClr>
        <a:buFont typeface="Lucida Grande"/>
        <a:buChar char="&gt;"/>
        <a:defRPr sz="1600" kern="120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accent2"/>
        </a:buClr>
        <a:buFont typeface="Arial"/>
        <a:buChar char="•"/>
        <a:defRPr sz="1600" kern="120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accent2"/>
        </a:buClr>
        <a:buFont typeface="Lucida Grande"/>
        <a:buChar char="&gt;"/>
        <a:defRPr sz="1600" kern="120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864">
          <p15:clr>
            <a:srgbClr val="F26B43"/>
          </p15:clr>
        </p15:guide>
        <p15:guide id="2" pos="407">
          <p15:clr>
            <a:srgbClr val="F26B43"/>
          </p15:clr>
        </p15:guide>
        <p15:guide id="3" pos="7223">
          <p15:clr>
            <a:srgbClr val="F26B43"/>
          </p15:clr>
        </p15:guide>
        <p15:guide id="4" orient="horz" pos="912">
          <p15:clr>
            <a:srgbClr val="F26B43"/>
          </p15:clr>
        </p15:guide>
        <p15:guide id="5" orient="horz" pos="1008">
          <p15:clr>
            <a:srgbClr val="F26B43"/>
          </p15:clr>
        </p15:guide>
        <p15:guide id="6" pos="3503">
          <p15:clr>
            <a:srgbClr val="F26B43"/>
          </p15:clr>
        </p15:guide>
        <p15:guide id="7" pos="4151">
          <p15:clr>
            <a:srgbClr val="F26B43"/>
          </p15:clr>
        </p15:guide>
        <p15:guide id="8" pos="2447">
          <p15:clr>
            <a:srgbClr val="F26B43"/>
          </p15:clr>
        </p15:guide>
        <p15:guide id="9" pos="4871">
          <p15:clr>
            <a:srgbClr val="F26B43"/>
          </p15:clr>
        </p15:guide>
        <p15:guide id="10" pos="5183">
          <p15:clr>
            <a:srgbClr val="F26B43"/>
          </p15:clr>
        </p15:guide>
        <p15:guide id="11" pos="283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6928FC13-6DFA-3D43-82BB-9322F43B55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0692" y="603867"/>
            <a:ext cx="10675459" cy="525960"/>
          </a:xfrm>
        </p:spPr>
        <p:txBody>
          <a:bodyPr/>
          <a:lstStyle/>
          <a:p>
            <a:r>
              <a:rPr lang="en-US" sz="2600" b="0" dirty="0">
                <a:solidFill>
                  <a:schemeClr val="accent4">
                    <a:lumMod val="75000"/>
                  </a:schemeClr>
                </a:solidFill>
              </a:rPr>
              <a:t>Mail: Merger &amp; Acquisition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E352B30-7420-3B4F-B618-A1067CBAD0D0}"/>
              </a:ext>
            </a:extLst>
          </p:cNvPr>
          <p:cNvSpPr/>
          <p:nvPr/>
        </p:nvSpPr>
        <p:spPr>
          <a:xfrm>
            <a:off x="940692" y="4803228"/>
            <a:ext cx="1003723" cy="58857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263E22-88B2-EA41-9097-893D44901763}"/>
              </a:ext>
            </a:extLst>
          </p:cNvPr>
          <p:cNvSpPr txBox="1"/>
          <p:nvPr/>
        </p:nvSpPr>
        <p:spPr>
          <a:xfrm>
            <a:off x="2478795" y="2985571"/>
            <a:ext cx="0" cy="0"/>
          </a:xfrm>
          <a:prstGeom prst="rect">
            <a:avLst/>
          </a:prstGeom>
        </p:spPr>
        <p:txBody>
          <a:bodyPr vert="horz" wrap="none" lIns="0" tIns="0" rIns="0" bIns="0" rtlCol="0" anchor="t" anchorCtr="0">
            <a:noAutofit/>
          </a:bodyPr>
          <a:lstStyle/>
          <a:p>
            <a:pPr algn="l"/>
            <a:endParaRPr lang="en-US" sz="1800" b="0" i="0" spc="100" baseline="0" dirty="0">
              <a:solidFill>
                <a:schemeClr val="accent3"/>
              </a:solidFill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B215359A-E17F-CD49-84FB-B242116981E7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1938" y="1569142"/>
            <a:ext cx="4298000" cy="3056602"/>
          </a:xfrm>
          <a:prstGeom prst="rect">
            <a:avLst/>
          </a:prstGeom>
          <a:effectLst>
            <a:outerShdw blurRad="139700" dist="12700" dir="6840000" algn="ctr" rotWithShape="0">
              <a:srgbClr val="000000">
                <a:alpha val="10000"/>
              </a:srgbClr>
            </a:outerShdw>
          </a:effectLst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9D4E830E-2364-484C-878C-483ED602951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431695">
            <a:off x="4544848" y="2456943"/>
            <a:ext cx="2148231" cy="3110673"/>
          </a:xfrm>
          <a:prstGeom prst="rect">
            <a:avLst/>
          </a:prstGeom>
          <a:effectLst>
            <a:outerShdw blurRad="50800" dist="50800" dir="9960000" algn="ctr" rotWithShape="0">
              <a:srgbClr val="000000">
                <a:alpha val="7000"/>
              </a:srgbClr>
            </a:outerShdw>
          </a:effectLst>
        </p:spPr>
      </p:pic>
      <p:grpSp>
        <p:nvGrpSpPr>
          <p:cNvPr id="22" name="Group 21">
            <a:extLst>
              <a:ext uri="{FF2B5EF4-FFF2-40B4-BE49-F238E27FC236}">
                <a16:creationId xmlns:a16="http://schemas.microsoft.com/office/drawing/2014/main" id="{03527C63-B7EB-C046-A4C3-0729868CD8A8}"/>
              </a:ext>
            </a:extLst>
          </p:cNvPr>
          <p:cNvGrpSpPr/>
          <p:nvPr/>
        </p:nvGrpSpPr>
        <p:grpSpPr>
          <a:xfrm>
            <a:off x="7357241" y="420414"/>
            <a:ext cx="3993931" cy="5623026"/>
            <a:chOff x="6521463" y="29143"/>
            <a:chExt cx="5434601" cy="6777597"/>
          </a:xfrm>
        </p:grpSpPr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id="{5C402092-2906-CC47-B6F9-26735ABB05B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21128407">
              <a:off x="7091435" y="29143"/>
              <a:ext cx="2619358" cy="3490675"/>
            </a:xfrm>
            <a:prstGeom prst="rect">
              <a:avLst/>
            </a:prstGeom>
            <a:effectLst>
              <a:outerShdw blurRad="63500" dist="50800" sx="101000" sy="101000" algn="ctr" rotWithShape="0">
                <a:srgbClr val="000000">
                  <a:alpha val="10000"/>
                </a:srgbClr>
              </a:outerShdw>
            </a:effectLst>
          </p:spPr>
        </p:pic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EB6F8121-6618-C346-ABBB-288DA28BE7A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rot="726483">
              <a:off x="9323475" y="808623"/>
              <a:ext cx="2632589" cy="3477081"/>
            </a:xfrm>
            <a:prstGeom prst="rect">
              <a:avLst/>
            </a:prstGeom>
            <a:effectLst>
              <a:outerShdw blurRad="88900" dist="50800" dir="2460000" algn="ctr" rotWithShape="0">
                <a:srgbClr val="000000">
                  <a:alpha val="10000"/>
                </a:srgbClr>
              </a:outerShdw>
            </a:effectLst>
          </p:spPr>
        </p:pic>
        <p:pic>
          <p:nvPicPr>
            <p:cNvPr id="26" name="Picture 25">
              <a:extLst>
                <a:ext uri="{FF2B5EF4-FFF2-40B4-BE49-F238E27FC236}">
                  <a16:creationId xmlns:a16="http://schemas.microsoft.com/office/drawing/2014/main" id="{1755455E-7D1E-5F49-A4A5-11625BBDA4A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rot="296357">
              <a:off x="6521463" y="3329659"/>
              <a:ext cx="2669267" cy="3477081"/>
            </a:xfrm>
            <a:prstGeom prst="rect">
              <a:avLst/>
            </a:prstGeom>
            <a:effectLst>
              <a:outerShdw blurRad="114300" dist="50800" dir="1020000" algn="ctr" rotWithShape="0">
                <a:srgbClr val="000000">
                  <a:alpha val="10000"/>
                </a:srgbClr>
              </a:outerShdw>
            </a:effectLst>
          </p:spPr>
        </p:pic>
      </p:grpSp>
      <p:sp>
        <p:nvSpPr>
          <p:cNvPr id="27" name="Text Placeholder 10">
            <a:extLst>
              <a:ext uri="{FF2B5EF4-FFF2-40B4-BE49-F238E27FC236}">
                <a16:creationId xmlns:a16="http://schemas.microsoft.com/office/drawing/2014/main" id="{A2774650-B851-B345-B25D-DF8A171A69D8}"/>
              </a:ext>
            </a:extLst>
          </p:cNvPr>
          <p:cNvSpPr txBox="1">
            <a:spLocks/>
          </p:cNvSpPr>
          <p:nvPr/>
        </p:nvSpPr>
        <p:spPr>
          <a:xfrm>
            <a:off x="688443" y="4804455"/>
            <a:ext cx="2598093" cy="29429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Tx/>
              <a:buNone/>
              <a:defRPr sz="700" b="0" i="1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Tx/>
              <a:buNone/>
              <a:defRPr sz="700" b="0" i="1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Tx/>
              <a:buNone/>
              <a:defRPr sz="700" b="0" i="1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Tx/>
              <a:buNone/>
              <a:defRPr sz="700" b="0" i="1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Tx/>
              <a:buNone/>
              <a:defRPr sz="700" b="0" i="1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chemeClr val="bg1">
                    <a:lumMod val="75000"/>
                  </a:schemeClr>
                </a:solidFill>
              </a:rPr>
              <a:t>Product Brochure</a:t>
            </a:r>
          </a:p>
        </p:txBody>
      </p:sp>
      <p:sp>
        <p:nvSpPr>
          <p:cNvPr id="28" name="Text Placeholder 10">
            <a:extLst>
              <a:ext uri="{FF2B5EF4-FFF2-40B4-BE49-F238E27FC236}">
                <a16:creationId xmlns:a16="http://schemas.microsoft.com/office/drawing/2014/main" id="{F7BF213C-7EA7-AA40-AAD6-DB534ED127E2}"/>
              </a:ext>
            </a:extLst>
          </p:cNvPr>
          <p:cNvSpPr txBox="1">
            <a:spLocks/>
          </p:cNvSpPr>
          <p:nvPr/>
        </p:nvSpPr>
        <p:spPr>
          <a:xfrm>
            <a:off x="9580194" y="4352510"/>
            <a:ext cx="2598093" cy="29429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Tx/>
              <a:buNone/>
              <a:defRPr sz="700" b="0" i="1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Tx/>
              <a:buNone/>
              <a:defRPr sz="700" b="0" i="1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Tx/>
              <a:buNone/>
              <a:defRPr sz="700" b="0" i="1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Tx/>
              <a:buNone/>
              <a:defRPr sz="700" b="0" i="1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Tx/>
              <a:buNone/>
              <a:defRPr sz="700" b="0" i="1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chemeClr val="bg1">
                    <a:lumMod val="75000"/>
                  </a:schemeClr>
                </a:solidFill>
              </a:rPr>
              <a:t>Business Ad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9EDFF67-1FFF-FB42-8147-A7B105D41FB4}"/>
              </a:ext>
            </a:extLst>
          </p:cNvPr>
          <p:cNvSpPr/>
          <p:nvPr/>
        </p:nvSpPr>
        <p:spPr>
          <a:xfrm>
            <a:off x="1865539" y="5401386"/>
            <a:ext cx="2330372" cy="52322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wrap="square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pPr>
              <a:spcBef>
                <a:spcPts val="100"/>
              </a:spcBef>
            </a:pPr>
            <a:r>
              <a:rPr lang="en-US" sz="1000" dirty="0">
                <a:solidFill>
                  <a:schemeClr val="bg1">
                    <a:lumMod val="75000"/>
                  </a:schemeClr>
                </a:solidFill>
                <a:latin typeface="+mn-lt"/>
              </a:rPr>
              <a:t>Platinum MarCom Award</a:t>
            </a:r>
          </a:p>
          <a:p>
            <a:pPr>
              <a:spcBef>
                <a:spcPts val="0"/>
              </a:spcBef>
            </a:pPr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+mn-lt"/>
              </a:rPr>
              <a:t>Merger &amp; Acquisition Campaign </a:t>
            </a:r>
          </a:p>
          <a:p>
            <a:pPr>
              <a:spcBef>
                <a:spcPts val="0"/>
              </a:spcBef>
            </a:pPr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+mn-lt"/>
              </a:rPr>
              <a:t>And Advertising Campaign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3D0422F-64DE-8540-9D00-99F25561B836}"/>
              </a:ext>
            </a:extLst>
          </p:cNvPr>
          <p:cNvSpPr txBox="1"/>
          <p:nvPr/>
        </p:nvSpPr>
        <p:spPr>
          <a:xfrm>
            <a:off x="9337040" y="4472849"/>
            <a:ext cx="0" cy="0"/>
          </a:xfrm>
          <a:prstGeom prst="rect">
            <a:avLst/>
          </a:prstGeom>
        </p:spPr>
        <p:txBody>
          <a:bodyPr vert="horz" wrap="none" lIns="0" tIns="0" rIns="0" bIns="0" rtlCol="0" anchor="t" anchorCtr="0">
            <a:noAutofit/>
          </a:bodyPr>
          <a:lstStyle/>
          <a:p>
            <a:pPr algn="l"/>
            <a:endParaRPr lang="en-US" sz="1800" b="0" i="0" spc="100" baseline="0" dirty="0">
              <a:solidFill>
                <a:schemeClr val="accent3"/>
              </a:solidFill>
            </a:endParaRPr>
          </a:p>
        </p:txBody>
      </p:sp>
      <p:sp>
        <p:nvSpPr>
          <p:cNvPr id="9" name="object 14">
            <a:extLst>
              <a:ext uri="{FF2B5EF4-FFF2-40B4-BE49-F238E27FC236}">
                <a16:creationId xmlns:a16="http://schemas.microsoft.com/office/drawing/2014/main" id="{FACEB83D-7694-73F0-F40D-A14023D07143}"/>
              </a:ext>
            </a:extLst>
          </p:cNvPr>
          <p:cNvSpPr/>
          <p:nvPr/>
        </p:nvSpPr>
        <p:spPr>
          <a:xfrm>
            <a:off x="1112546" y="5535620"/>
            <a:ext cx="791438" cy="233125"/>
          </a:xfrm>
          <a:prstGeom prst="rect">
            <a:avLst/>
          </a:prstGeom>
          <a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799" dirty="0"/>
          </a:p>
        </p:txBody>
      </p:sp>
    </p:spTree>
    <p:extLst>
      <p:ext uri="{BB962C8B-B14F-4D97-AF65-F5344CB8AC3E}">
        <p14:creationId xmlns:p14="http://schemas.microsoft.com/office/powerpoint/2010/main" val="42647742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Vericast Launch 2021 V2">
      <a:dk1>
        <a:srgbClr val="646A6A"/>
      </a:dk1>
      <a:lt1>
        <a:srgbClr val="FFFFFF"/>
      </a:lt1>
      <a:dk2>
        <a:srgbClr val="535353"/>
      </a:dk2>
      <a:lt2>
        <a:srgbClr val="FFFEFE"/>
      </a:lt2>
      <a:accent1>
        <a:srgbClr val="50788E"/>
      </a:accent1>
      <a:accent2>
        <a:srgbClr val="E67B21"/>
      </a:accent2>
      <a:accent3>
        <a:srgbClr val="BDB6A6"/>
      </a:accent3>
      <a:accent4>
        <a:srgbClr val="0074BC"/>
      </a:accent4>
      <a:accent5>
        <a:srgbClr val="5BC5CC"/>
      </a:accent5>
      <a:accent6>
        <a:srgbClr val="2F3A41"/>
      </a:accent6>
      <a:hlink>
        <a:srgbClr val="00529A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lIns="0" tIns="0" rIns="0" bIns="0" rtlCol="0" anchor="t" anchorCtr="0">
        <a:noAutofit/>
      </a:bodyPr>
      <a:lstStyle>
        <a:defPPr algn="l">
          <a:defRPr sz="1800" b="0" i="0" spc="100" baseline="0" dirty="0" smtClean="0">
            <a:solidFill>
              <a:schemeClr val="accent3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mber Vericast_" id="{ED8DD1BC-42AA-4D48-B38F-A02624E72380}" vid="{53B86887-8241-DA40-95D2-5835C7F5047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369ece73-f014-4924-9547-48c0f3275157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751E6E5E7DE8F408CDCD65D233B317B" ma:contentTypeVersion="12" ma:contentTypeDescription="Create a new document." ma:contentTypeScope="" ma:versionID="b113566f53bc917e18ee71b446ada283">
  <xsd:schema xmlns:xsd="http://www.w3.org/2001/XMLSchema" xmlns:xs="http://www.w3.org/2001/XMLSchema" xmlns:p="http://schemas.microsoft.com/office/2006/metadata/properties" xmlns:ns3="369ece73-f014-4924-9547-48c0f3275157" targetNamespace="http://schemas.microsoft.com/office/2006/metadata/properties" ma:root="true" ma:fieldsID="bd7a075a8f1e547d772d28d156bec0ea" ns3:_="">
    <xsd:import namespace="369ece73-f014-4924-9547-48c0f327515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3:_activity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9ece73-f014-4924-9547-48c0f32751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18" nillable="true" ma:displayName="_activity" ma:hidden="true" ma:internalName="_activity">
      <xsd:simpleType>
        <xsd:restriction base="dms:Note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C24F974-1518-4333-A182-8739C3540BBA}">
  <ds:schemaRefs>
    <ds:schemaRef ds:uri="http://purl.org/dc/terms/"/>
    <ds:schemaRef ds:uri="369ece73-f014-4924-9547-48c0f3275157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EDF9F7F-5D3C-4715-87D3-688C7774E2D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EDF106A-E9F6-45D7-8526-EE98DAA14C0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69ece73-f014-4924-9547-48c0f327515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Vericast PowerPoint Template</Template>
  <TotalTime>4896</TotalTime>
  <Words>19</Words>
  <Application>Microsoft Macintosh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Lucida Grande</vt:lpstr>
      <vt:lpstr>System Font Regular</vt:lpstr>
      <vt:lpstr>Office Theme</vt:lpstr>
      <vt:lpstr>Mail: Merger &amp; Acquisition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Amber Kendez (Vericast)</dc:creator>
  <cp:keywords/>
  <dc:description/>
  <cp:lastModifiedBy>Jim Sewell (Vericast)</cp:lastModifiedBy>
  <cp:revision>64</cp:revision>
  <dcterms:created xsi:type="dcterms:W3CDTF">2021-11-19T14:58:22Z</dcterms:created>
  <dcterms:modified xsi:type="dcterms:W3CDTF">2024-09-10T13:11:00Z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0x0101003751E6E5E7DE8F408CDCD65D233B317B</vt:lpwstr>
  </property>
</Properties>
</file>