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handoutMasterIdLst>
    <p:handoutMasterId r:id="rId16"/>
  </p:handoutMasterIdLst>
  <p:sldIdLst>
    <p:sldId id="314" r:id="rId5"/>
    <p:sldId id="319" r:id="rId6"/>
    <p:sldId id="2723" r:id="rId7"/>
    <p:sldId id="2720" r:id="rId8"/>
    <p:sldId id="2722" r:id="rId9"/>
    <p:sldId id="2721" r:id="rId10"/>
    <p:sldId id="2728" r:id="rId11"/>
    <p:sldId id="2729" r:id="rId12"/>
    <p:sldId id="2730" r:id="rId13"/>
    <p:sldId id="2731" r:id="rId1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Library" id="{B76539E7-CAEB-6E48-A0F7-E5BF40D12A65}">
          <p14:sldIdLst>
            <p14:sldId id="314"/>
            <p14:sldId id="319"/>
            <p14:sldId id="2723"/>
            <p14:sldId id="2720"/>
            <p14:sldId id="2722"/>
            <p14:sldId id="2721"/>
            <p14:sldId id="2728"/>
            <p14:sldId id="2729"/>
            <p14:sldId id="2730"/>
            <p14:sldId id="2731"/>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1EFE9"/>
    <a:srgbClr val="F1F1EB"/>
    <a:srgbClr val="254D6F"/>
    <a:srgbClr val="F1EFEB"/>
    <a:srgbClr val="EEEE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72AD2-BDD2-4C49-93F4-E814B0AABB2E}" v="29" dt="2025-01-29T16:34:01.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3"/>
    <p:restoredTop sz="86438"/>
  </p:normalViewPr>
  <p:slideViewPr>
    <p:cSldViewPr snapToGrid="0" snapToObjects="1">
      <p:cViewPr varScale="1">
        <p:scale>
          <a:sx n="95" d="100"/>
          <a:sy n="95" d="100"/>
        </p:scale>
        <p:origin x="2288" y="48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4" d="100"/>
          <a:sy n="114" d="100"/>
        </p:scale>
        <p:origin x="3440" y="176"/>
      </p:cViewPr>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laughter" userId="TSr1Ye0nwS/avx3i9oWmkLKvBty/TETHRGX8794ci3E=" providerId="None" clId="Web-{4DA72AD2-BDD2-4C49-93F4-E814B0AABB2E}"/>
    <pc:docChg chg="modSld">
      <pc:chgData name="Laura Slaughter" userId="TSr1Ye0nwS/avx3i9oWmkLKvBty/TETHRGX8794ci3E=" providerId="None" clId="Web-{4DA72AD2-BDD2-4C49-93F4-E814B0AABB2E}" dt="2025-01-29T16:34:01.722" v="21" actId="20577"/>
      <pc:docMkLst>
        <pc:docMk/>
      </pc:docMkLst>
      <pc:sldChg chg="modSp">
        <pc:chgData name="Laura Slaughter" userId="TSr1Ye0nwS/avx3i9oWmkLKvBty/TETHRGX8794ci3E=" providerId="None" clId="Web-{4DA72AD2-BDD2-4C49-93F4-E814B0AABB2E}" dt="2025-01-29T16:27:51.133" v="0" actId="20577"/>
        <pc:sldMkLst>
          <pc:docMk/>
          <pc:sldMk cId="1650032307" sldId="314"/>
        </pc:sldMkLst>
        <pc:spChg chg="mod">
          <ac:chgData name="Laura Slaughter" userId="TSr1Ye0nwS/avx3i9oWmkLKvBty/TETHRGX8794ci3E=" providerId="None" clId="Web-{4DA72AD2-BDD2-4C49-93F4-E814B0AABB2E}" dt="2025-01-29T16:27:51.133" v="0" actId="20577"/>
          <ac:spMkLst>
            <pc:docMk/>
            <pc:sldMk cId="1650032307" sldId="314"/>
            <ac:spMk id="5" creationId="{FCFF84B5-D542-20A7-9434-A702FD03FB4A}"/>
          </ac:spMkLst>
        </pc:spChg>
      </pc:sldChg>
      <pc:sldChg chg="modSp">
        <pc:chgData name="Laura Slaughter" userId="TSr1Ye0nwS/avx3i9oWmkLKvBty/TETHRGX8794ci3E=" providerId="None" clId="Web-{4DA72AD2-BDD2-4C49-93F4-E814B0AABB2E}" dt="2025-01-29T16:28:03.071" v="1" actId="20577"/>
        <pc:sldMkLst>
          <pc:docMk/>
          <pc:sldMk cId="3283092132" sldId="319"/>
        </pc:sldMkLst>
        <pc:spChg chg="mod">
          <ac:chgData name="Laura Slaughter" userId="TSr1Ye0nwS/avx3i9oWmkLKvBty/TETHRGX8794ci3E=" providerId="None" clId="Web-{4DA72AD2-BDD2-4C49-93F4-E814B0AABB2E}" dt="2025-01-29T16:28:03.071" v="1" actId="20577"/>
          <ac:spMkLst>
            <pc:docMk/>
            <pc:sldMk cId="3283092132" sldId="319"/>
            <ac:spMk id="3" creationId="{4EE00943-B813-E93D-A680-A71A88AE5DA1}"/>
          </ac:spMkLst>
        </pc:spChg>
      </pc:sldChg>
      <pc:sldChg chg="modSp">
        <pc:chgData name="Laura Slaughter" userId="TSr1Ye0nwS/avx3i9oWmkLKvBty/TETHRGX8794ci3E=" providerId="None" clId="Web-{4DA72AD2-BDD2-4C49-93F4-E814B0AABB2E}" dt="2025-01-29T16:33:55.972" v="15" actId="20577"/>
        <pc:sldMkLst>
          <pc:docMk/>
          <pc:sldMk cId="624606" sldId="2720"/>
        </pc:sldMkLst>
        <pc:spChg chg="mod">
          <ac:chgData name="Laura Slaughter" userId="TSr1Ye0nwS/avx3i9oWmkLKvBty/TETHRGX8794ci3E=" providerId="None" clId="Web-{4DA72AD2-BDD2-4C49-93F4-E814B0AABB2E}" dt="2025-01-29T16:33:55.972" v="15" actId="20577"/>
          <ac:spMkLst>
            <pc:docMk/>
            <pc:sldMk cId="624606" sldId="2720"/>
            <ac:spMk id="5" creationId="{2F3038D9-68C0-D940-831F-5C6E29E1E783}"/>
          </ac:spMkLst>
        </pc:spChg>
      </pc:sldChg>
      <pc:sldChg chg="modSp">
        <pc:chgData name="Laura Slaughter" userId="TSr1Ye0nwS/avx3i9oWmkLKvBty/TETHRGX8794ci3E=" providerId="None" clId="Web-{4DA72AD2-BDD2-4C49-93F4-E814B0AABB2E}" dt="2025-01-29T16:33:57.472" v="17" actId="20577"/>
        <pc:sldMkLst>
          <pc:docMk/>
          <pc:sldMk cId="353203536" sldId="2721"/>
        </pc:sldMkLst>
        <pc:spChg chg="mod">
          <ac:chgData name="Laura Slaughter" userId="TSr1Ye0nwS/avx3i9oWmkLKvBty/TETHRGX8794ci3E=" providerId="None" clId="Web-{4DA72AD2-BDD2-4C49-93F4-E814B0AABB2E}" dt="2025-01-29T16:33:57.472" v="17" actId="20577"/>
          <ac:spMkLst>
            <pc:docMk/>
            <pc:sldMk cId="353203536" sldId="2721"/>
            <ac:spMk id="5" creationId="{2F3038D9-68C0-D940-831F-5C6E29E1E783}"/>
          </ac:spMkLst>
        </pc:spChg>
      </pc:sldChg>
      <pc:sldChg chg="modSp">
        <pc:chgData name="Laura Slaughter" userId="TSr1Ye0nwS/avx3i9oWmkLKvBty/TETHRGX8794ci3E=" providerId="None" clId="Web-{4DA72AD2-BDD2-4C49-93F4-E814B0AABB2E}" dt="2025-01-29T16:33:56.816" v="16" actId="20577"/>
        <pc:sldMkLst>
          <pc:docMk/>
          <pc:sldMk cId="1124108559" sldId="2722"/>
        </pc:sldMkLst>
        <pc:spChg chg="mod">
          <ac:chgData name="Laura Slaughter" userId="TSr1Ye0nwS/avx3i9oWmkLKvBty/TETHRGX8794ci3E=" providerId="None" clId="Web-{4DA72AD2-BDD2-4C49-93F4-E814B0AABB2E}" dt="2025-01-29T16:33:56.816" v="16" actId="20577"/>
          <ac:spMkLst>
            <pc:docMk/>
            <pc:sldMk cId="1124108559" sldId="2722"/>
            <ac:spMk id="5" creationId="{2F3038D9-68C0-D940-831F-5C6E29E1E783}"/>
          </ac:spMkLst>
        </pc:spChg>
        <pc:spChg chg="ord">
          <ac:chgData name="Laura Slaughter" userId="TSr1Ye0nwS/avx3i9oWmkLKvBty/TETHRGX8794ci3E=" providerId="None" clId="Web-{4DA72AD2-BDD2-4C49-93F4-E814B0AABB2E}" dt="2025-01-29T16:32:09.688" v="9"/>
          <ac:spMkLst>
            <pc:docMk/>
            <pc:sldMk cId="1124108559" sldId="2722"/>
            <ac:spMk id="23" creationId="{9DEE048D-007F-ECD4-10AE-8C4ACED6D58C}"/>
          </ac:spMkLst>
        </pc:spChg>
      </pc:sldChg>
      <pc:sldChg chg="modSp">
        <pc:chgData name="Laura Slaughter" userId="TSr1Ye0nwS/avx3i9oWmkLKvBty/TETHRGX8794ci3E=" providerId="None" clId="Web-{4DA72AD2-BDD2-4C49-93F4-E814B0AABB2E}" dt="2025-01-29T16:33:54.566" v="14" actId="20577"/>
        <pc:sldMkLst>
          <pc:docMk/>
          <pc:sldMk cId="660505889" sldId="2723"/>
        </pc:sldMkLst>
        <pc:spChg chg="mod">
          <ac:chgData name="Laura Slaughter" userId="TSr1Ye0nwS/avx3i9oWmkLKvBty/TETHRGX8794ci3E=" providerId="None" clId="Web-{4DA72AD2-BDD2-4C49-93F4-E814B0AABB2E}" dt="2025-01-29T16:33:54.566" v="14" actId="20577"/>
          <ac:spMkLst>
            <pc:docMk/>
            <pc:sldMk cId="660505889" sldId="2723"/>
            <ac:spMk id="5" creationId="{2F3038D9-68C0-D940-831F-5C6E29E1E783}"/>
          </ac:spMkLst>
        </pc:spChg>
        <pc:spChg chg="ord">
          <ac:chgData name="Laura Slaughter" userId="TSr1Ye0nwS/avx3i9oWmkLKvBty/TETHRGX8794ci3E=" providerId="None" clId="Web-{4DA72AD2-BDD2-4C49-93F4-E814B0AABB2E}" dt="2025-01-29T16:32:54.111" v="13"/>
          <ac:spMkLst>
            <pc:docMk/>
            <pc:sldMk cId="660505889" sldId="2723"/>
            <ac:spMk id="23" creationId="{9DEE048D-007F-ECD4-10AE-8C4ACED6D58C}"/>
          </ac:spMkLst>
        </pc:spChg>
      </pc:sldChg>
      <pc:sldChg chg="modSp">
        <pc:chgData name="Laura Slaughter" userId="TSr1Ye0nwS/avx3i9oWmkLKvBty/TETHRGX8794ci3E=" providerId="None" clId="Web-{4DA72AD2-BDD2-4C49-93F4-E814B0AABB2E}" dt="2025-01-29T16:33:59.675" v="18" actId="20577"/>
        <pc:sldMkLst>
          <pc:docMk/>
          <pc:sldMk cId="935509671" sldId="2728"/>
        </pc:sldMkLst>
        <pc:spChg chg="mod">
          <ac:chgData name="Laura Slaughter" userId="TSr1Ye0nwS/avx3i9oWmkLKvBty/TETHRGX8794ci3E=" providerId="None" clId="Web-{4DA72AD2-BDD2-4C49-93F4-E814B0AABB2E}" dt="2025-01-29T16:33:59.675" v="18" actId="20577"/>
          <ac:spMkLst>
            <pc:docMk/>
            <pc:sldMk cId="935509671" sldId="2728"/>
            <ac:spMk id="5" creationId="{2F3038D9-68C0-D940-831F-5C6E29E1E783}"/>
          </ac:spMkLst>
        </pc:spChg>
      </pc:sldChg>
      <pc:sldChg chg="modSp">
        <pc:chgData name="Laura Slaughter" userId="TSr1Ye0nwS/avx3i9oWmkLKvBty/TETHRGX8794ci3E=" providerId="None" clId="Web-{4DA72AD2-BDD2-4C49-93F4-E814B0AABB2E}" dt="2025-01-29T16:33:59.738" v="19" actId="20577"/>
        <pc:sldMkLst>
          <pc:docMk/>
          <pc:sldMk cId="3819429303" sldId="2729"/>
        </pc:sldMkLst>
        <pc:spChg chg="mod">
          <ac:chgData name="Laura Slaughter" userId="TSr1Ye0nwS/avx3i9oWmkLKvBty/TETHRGX8794ci3E=" providerId="None" clId="Web-{4DA72AD2-BDD2-4C49-93F4-E814B0AABB2E}" dt="2025-01-29T16:33:59.738" v="19" actId="20577"/>
          <ac:spMkLst>
            <pc:docMk/>
            <pc:sldMk cId="3819429303" sldId="2729"/>
            <ac:spMk id="5" creationId="{EB720102-93BB-DC81-2672-5E4B91D4C194}"/>
          </ac:spMkLst>
        </pc:spChg>
      </pc:sldChg>
      <pc:sldChg chg="modSp">
        <pc:chgData name="Laura Slaughter" userId="TSr1Ye0nwS/avx3i9oWmkLKvBty/TETHRGX8794ci3E=" providerId="None" clId="Web-{4DA72AD2-BDD2-4C49-93F4-E814B0AABB2E}" dt="2025-01-29T16:33:59.785" v="20" actId="20577"/>
        <pc:sldMkLst>
          <pc:docMk/>
          <pc:sldMk cId="3883754824" sldId="2730"/>
        </pc:sldMkLst>
        <pc:spChg chg="mod">
          <ac:chgData name="Laura Slaughter" userId="TSr1Ye0nwS/avx3i9oWmkLKvBty/TETHRGX8794ci3E=" providerId="None" clId="Web-{4DA72AD2-BDD2-4C49-93F4-E814B0AABB2E}" dt="2025-01-29T16:33:59.785" v="20" actId="20577"/>
          <ac:spMkLst>
            <pc:docMk/>
            <pc:sldMk cId="3883754824" sldId="2730"/>
            <ac:spMk id="5" creationId="{9C2912C4-3198-2BA2-C7AD-1A735B58298A}"/>
          </ac:spMkLst>
        </pc:spChg>
      </pc:sldChg>
      <pc:sldChg chg="modSp">
        <pc:chgData name="Laura Slaughter" userId="TSr1Ye0nwS/avx3i9oWmkLKvBty/TETHRGX8794ci3E=" providerId="None" clId="Web-{4DA72AD2-BDD2-4C49-93F4-E814B0AABB2E}" dt="2025-01-29T16:34:01.722" v="21" actId="20577"/>
        <pc:sldMkLst>
          <pc:docMk/>
          <pc:sldMk cId="3903806239" sldId="2731"/>
        </pc:sldMkLst>
        <pc:spChg chg="mod">
          <ac:chgData name="Laura Slaughter" userId="TSr1Ye0nwS/avx3i9oWmkLKvBty/TETHRGX8794ci3E=" providerId="None" clId="Web-{4DA72AD2-BDD2-4C49-93F4-E814B0AABB2E}" dt="2025-01-29T16:34:01.722" v="21" actId="20577"/>
          <ac:spMkLst>
            <pc:docMk/>
            <pc:sldMk cId="3903806239" sldId="2731"/>
            <ac:spMk id="5" creationId="{5C5D972D-70F5-85E0-E5F8-DD9A09A74E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CD7659-F7D7-BBB1-14DE-8A26E4AB26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1AAB3C9-631F-E518-231B-DCBBE4237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89AA50-CC66-1C47-8CAE-9873F5624CE7}" type="datetimeFigureOut">
              <a:rPr lang="en-US" smtClean="0"/>
              <a:t>5/30/25</a:t>
            </a:fld>
            <a:endParaRPr lang="en-US" dirty="0"/>
          </a:p>
        </p:txBody>
      </p:sp>
      <p:sp>
        <p:nvSpPr>
          <p:cNvPr id="4" name="Footer Placeholder 3">
            <a:extLst>
              <a:ext uri="{FF2B5EF4-FFF2-40B4-BE49-F238E27FC236}">
                <a16:creationId xmlns:a16="http://schemas.microsoft.com/office/drawing/2014/main" id="{8BC5E6B2-9989-F0A2-6977-CD2A89CDD5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A84D742-8E42-E628-14A1-A75A39EF0F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129A6D-8328-C845-A980-48B479D8E8F7}" type="slidenum">
              <a:rPr lang="en-US" smtClean="0"/>
              <a:t>‹#›</a:t>
            </a:fld>
            <a:endParaRPr lang="en-US" dirty="0"/>
          </a:p>
        </p:txBody>
      </p:sp>
    </p:spTree>
    <p:extLst>
      <p:ext uri="{BB962C8B-B14F-4D97-AF65-F5344CB8AC3E}">
        <p14:creationId xmlns:p14="http://schemas.microsoft.com/office/powerpoint/2010/main" val="425757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5422BCF-046C-BC43-89A0-C30188347ECE}" type="datetimeFigureOut">
              <a:rPr lang="en-US" smtClean="0"/>
              <a:pPr/>
              <a:t>5/30/25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FEEA00-F294-F540-ADA4-01D1F9448EF1}" type="slidenum">
              <a:rPr lang="en-US" smtClean="0"/>
              <a:pPr/>
              <a:t>‹#›</a:t>
            </a:fld>
            <a:endParaRPr lang="en-US" dirty="0"/>
          </a:p>
        </p:txBody>
      </p:sp>
    </p:spTree>
    <p:extLst>
      <p:ext uri="{BB962C8B-B14F-4D97-AF65-F5344CB8AC3E}">
        <p14:creationId xmlns:p14="http://schemas.microsoft.com/office/powerpoint/2010/main" val="206490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O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BD52B7-30BF-3E46-8AF0-519EC9F96025}"/>
              </a:ext>
            </a:extLst>
          </p:cNvPr>
          <p:cNvSpPr/>
          <p:nvPr userDrawn="1"/>
        </p:nvSpPr>
        <p:spPr>
          <a:xfrm>
            <a:off x="4646612" y="6100354"/>
            <a:ext cx="7542213" cy="757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B7DC14-90EF-9DEA-CF8F-CF3EF31AA2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00"/>
            <a:ext cx="12188825" cy="6866943"/>
          </a:xfrm>
          <a:prstGeom prst="rect">
            <a:avLst/>
          </a:prstGeom>
        </p:spPr>
      </p:pic>
      <p:sp>
        <p:nvSpPr>
          <p:cNvPr id="5" name="Text Placeholder 25">
            <a:extLst>
              <a:ext uri="{FF2B5EF4-FFF2-40B4-BE49-F238E27FC236}">
                <a16:creationId xmlns:a16="http://schemas.microsoft.com/office/drawing/2014/main" id="{26BEA149-7FD8-4CF6-F5A5-92219571CFE3}"/>
              </a:ext>
            </a:extLst>
          </p:cNvPr>
          <p:cNvSpPr>
            <a:spLocks noGrp="1"/>
          </p:cNvSpPr>
          <p:nvPr>
            <p:ph type="body" sz="quarter" idx="12" hasCustomPrompt="1"/>
          </p:nvPr>
        </p:nvSpPr>
        <p:spPr>
          <a:xfrm>
            <a:off x="10424242" y="5536527"/>
            <a:ext cx="1252538" cy="254673"/>
          </a:xfrm>
          <a:prstGeom prst="rect">
            <a:avLst/>
          </a:prstGeom>
        </p:spPr>
        <p:txBody>
          <a:bodyPr lIns="0" tIns="0" rIns="0" bIns="0"/>
          <a:lstStyle>
            <a:lvl1pPr marL="0" indent="0" algn="r">
              <a:buFontTx/>
              <a:buNone/>
              <a:defRPr sz="1000" baseline="0">
                <a:solidFill>
                  <a:schemeClr val="bg1"/>
                </a:solidFill>
              </a:defRPr>
            </a:lvl1pPr>
          </a:lstStyle>
          <a:p>
            <a:pPr lvl="0"/>
            <a:r>
              <a:rPr lang="en-US" dirty="0"/>
              <a:t>Click to edit Date</a:t>
            </a:r>
          </a:p>
        </p:txBody>
      </p:sp>
      <p:sp>
        <p:nvSpPr>
          <p:cNvPr id="7" name="Subtitle 2">
            <a:extLst>
              <a:ext uri="{FF2B5EF4-FFF2-40B4-BE49-F238E27FC236}">
                <a16:creationId xmlns:a16="http://schemas.microsoft.com/office/drawing/2014/main" id="{1E41393A-8F9B-B69E-2572-049DD227CC10}"/>
              </a:ext>
            </a:extLst>
          </p:cNvPr>
          <p:cNvSpPr>
            <a:spLocks noGrp="1"/>
          </p:cNvSpPr>
          <p:nvPr>
            <p:ph type="subTitle" idx="1"/>
          </p:nvPr>
        </p:nvSpPr>
        <p:spPr>
          <a:xfrm>
            <a:off x="7262813" y="3569836"/>
            <a:ext cx="3048000" cy="957494"/>
          </a:xfrm>
          <a:prstGeom prst="rect">
            <a:avLst/>
          </a:prstGeom>
        </p:spPr>
        <p:txBody>
          <a:bodyPr/>
          <a:lstStyle>
            <a:lvl1pPr marL="0" indent="0" algn="l">
              <a:buNone/>
              <a:defRPr sz="1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23">
            <a:extLst>
              <a:ext uri="{FF2B5EF4-FFF2-40B4-BE49-F238E27FC236}">
                <a16:creationId xmlns:a16="http://schemas.microsoft.com/office/drawing/2014/main" id="{44156A10-BEEB-599D-9D0D-0FC0AB9037D0}"/>
              </a:ext>
            </a:extLst>
          </p:cNvPr>
          <p:cNvSpPr>
            <a:spLocks noGrp="1"/>
          </p:cNvSpPr>
          <p:nvPr>
            <p:ph type="body" sz="quarter" idx="11" hasCustomPrompt="1"/>
          </p:nvPr>
        </p:nvSpPr>
        <p:spPr>
          <a:xfrm>
            <a:off x="7262813" y="2701950"/>
            <a:ext cx="3573486" cy="836356"/>
          </a:xfrm>
          <a:prstGeom prst="rect">
            <a:avLst/>
          </a:prstGeom>
        </p:spPr>
        <p:txBody>
          <a:bodyPr anchor="t" anchorCtr="0"/>
          <a:lstStyle>
            <a:lvl1pPr marL="0" indent="0" algn="l">
              <a:lnSpc>
                <a:spcPts val="3200"/>
              </a:lnSpc>
              <a:buFontTx/>
              <a:buNone/>
              <a:defRPr sz="3000" b="0" i="0" cap="none" spc="0" baseline="0">
                <a:solidFill>
                  <a:schemeClr val="bg1"/>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Presentation Title Goes Here</a:t>
            </a:r>
          </a:p>
        </p:txBody>
      </p:sp>
      <p:sp>
        <p:nvSpPr>
          <p:cNvPr id="10" name="Rectangle 9">
            <a:extLst>
              <a:ext uri="{FF2B5EF4-FFF2-40B4-BE49-F238E27FC236}">
                <a16:creationId xmlns:a16="http://schemas.microsoft.com/office/drawing/2014/main" id="{C012E397-F72F-D313-4A62-A70065363AC4}"/>
              </a:ext>
            </a:extLst>
          </p:cNvPr>
          <p:cNvSpPr/>
          <p:nvPr userDrawn="1"/>
        </p:nvSpPr>
        <p:spPr>
          <a:xfrm>
            <a:off x="10604938" y="6369269"/>
            <a:ext cx="1583887" cy="4887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0AA9EDE-8F96-6177-BE12-3C4264D09CA5}"/>
              </a:ext>
            </a:extLst>
          </p:cNvPr>
          <p:cNvSpPr txBox="1"/>
          <p:nvPr userDrawn="1"/>
        </p:nvSpPr>
        <p:spPr>
          <a:xfrm>
            <a:off x="12350663" y="561166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3" name="Slide Number Placeholder 11">
            <a:extLst>
              <a:ext uri="{FF2B5EF4-FFF2-40B4-BE49-F238E27FC236}">
                <a16:creationId xmlns:a16="http://schemas.microsoft.com/office/drawing/2014/main" id="{A3C6DEF5-7E97-A6AC-B728-D9BC00EB47C9}"/>
              </a:ext>
            </a:extLst>
          </p:cNvPr>
          <p:cNvSpPr>
            <a:spLocks noGrp="1"/>
          </p:cNvSpPr>
          <p:nvPr>
            <p:ph type="sldNum" sz="quarter" idx="4"/>
          </p:nvPr>
        </p:nvSpPr>
        <p:spPr>
          <a:xfrm>
            <a:off x="912813" y="6340475"/>
            <a:ext cx="537461" cy="365125"/>
          </a:xfrm>
          <a:prstGeom prst="rect">
            <a:avLst/>
          </a:prstGeom>
        </p:spPr>
        <p:txBody>
          <a:bodyPr vert="horz" lIns="91440" tIns="45720" rIns="91440" bIns="45720" rtlCol="0" anchor="ctr"/>
          <a:lstStyle>
            <a:lvl1pPr algn="l">
              <a:defRPr sz="800" baseline="0">
                <a:solidFill>
                  <a:schemeClr val="bg2"/>
                </a:solidFill>
              </a:defRPr>
            </a:lvl1pPr>
          </a:lstStyle>
          <a:p>
            <a:fld id="{84072E8D-825C-474C-A731-43DDA7DFA4EA}" type="slidenum">
              <a:rPr lang="en-US" smtClean="0"/>
              <a:pPr/>
              <a:t>‹#›</a:t>
            </a:fld>
            <a:endParaRPr lang="en-US" dirty="0"/>
          </a:p>
        </p:txBody>
      </p:sp>
      <p:sp>
        <p:nvSpPr>
          <p:cNvPr id="6" name="Footer Placeholder 12">
            <a:extLst>
              <a:ext uri="{FF2B5EF4-FFF2-40B4-BE49-F238E27FC236}">
                <a16:creationId xmlns:a16="http://schemas.microsoft.com/office/drawing/2014/main" id="{03D91887-5FF3-D620-46FC-0E45B032EE29}"/>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chemeClr val="bg2"/>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Tree>
    <p:extLst>
      <p:ext uri="{BB962C8B-B14F-4D97-AF65-F5344CB8AC3E}">
        <p14:creationId xmlns:p14="http://schemas.microsoft.com/office/powerpoint/2010/main" val="583820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7F84DB-849A-417C-E454-913AC63396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2235"/>
            <a:ext cx="12188825" cy="6862470"/>
          </a:xfrm>
          <a:prstGeom prst="rect">
            <a:avLst/>
          </a:prstGeom>
        </p:spPr>
      </p:pic>
      <p:sp>
        <p:nvSpPr>
          <p:cNvPr id="9" name="Title 1">
            <a:extLst>
              <a:ext uri="{FF2B5EF4-FFF2-40B4-BE49-F238E27FC236}">
                <a16:creationId xmlns:a16="http://schemas.microsoft.com/office/drawing/2014/main" id="{D1F0AEB7-29CB-6E9F-DDC9-E0CCFC787060}"/>
              </a:ext>
            </a:extLst>
          </p:cNvPr>
          <p:cNvSpPr>
            <a:spLocks noGrp="1"/>
          </p:cNvSpPr>
          <p:nvPr>
            <p:ph type="title" hasCustomPrompt="1"/>
          </p:nvPr>
        </p:nvSpPr>
        <p:spPr>
          <a:xfrm>
            <a:off x="3420533" y="1557867"/>
            <a:ext cx="5520268" cy="3657600"/>
          </a:xfrm>
        </p:spPr>
        <p:txBody>
          <a:bodyPr anchor="ctr" anchorCtr="0"/>
          <a:lstStyle>
            <a:lvl1pPr algn="ctr">
              <a:defRPr>
                <a:solidFill>
                  <a:schemeClr val="bg1"/>
                </a:solidFill>
              </a:defRPr>
            </a:lvl1pPr>
          </a:lstStyle>
          <a:p>
            <a:r>
              <a:rPr lang="en-US" dirty="0"/>
              <a:t>Click to edit Quote Slide text</a:t>
            </a:r>
          </a:p>
        </p:txBody>
      </p:sp>
      <p:sp>
        <p:nvSpPr>
          <p:cNvPr id="2" name="Text Placeholder 18">
            <a:extLst>
              <a:ext uri="{FF2B5EF4-FFF2-40B4-BE49-F238E27FC236}">
                <a16:creationId xmlns:a16="http://schemas.microsoft.com/office/drawing/2014/main" id="{1CE92611-2656-A953-ABF4-50B8D3CA391B}"/>
              </a:ext>
            </a:extLst>
          </p:cNvPr>
          <p:cNvSpPr>
            <a:spLocks noGrp="1"/>
          </p:cNvSpPr>
          <p:nvPr>
            <p:ph type="body" sz="quarter" idx="15" hasCustomPrompt="1"/>
          </p:nvPr>
        </p:nvSpPr>
        <p:spPr>
          <a:xfrm>
            <a:off x="5624302" y="4958108"/>
            <a:ext cx="2689964" cy="514718"/>
          </a:xfrm>
          <a:prstGeom prst="rect">
            <a:avLst/>
          </a:prstGeom>
        </p:spPr>
        <p:txBody>
          <a:bodyPr lIns="0" rIns="91440"/>
          <a:lstStyle>
            <a:lvl1pPr algn="r">
              <a:defRPr sz="1200" cap="all" spc="100" baseline="0">
                <a:solidFill>
                  <a:schemeClr val="bg1"/>
                </a:solidFill>
              </a:defRPr>
            </a:lvl1pPr>
            <a:lvl2pPr>
              <a:defRPr cap="all" spc="150" baseline="0">
                <a:solidFill>
                  <a:schemeClr val="accent2"/>
                </a:solidFill>
              </a:defRPr>
            </a:lvl2pPr>
            <a:lvl3pPr>
              <a:defRPr cap="all" spc="150" baseline="0">
                <a:solidFill>
                  <a:schemeClr val="accent2"/>
                </a:solidFill>
              </a:defRPr>
            </a:lvl3pPr>
            <a:lvl4pPr>
              <a:defRPr cap="all" spc="150" baseline="0">
                <a:solidFill>
                  <a:schemeClr val="accent2"/>
                </a:solidFill>
              </a:defRPr>
            </a:lvl4pPr>
            <a:lvl5pPr>
              <a:defRPr cap="all" spc="150" baseline="0">
                <a:solidFill>
                  <a:schemeClr val="accent2"/>
                </a:solidFill>
              </a:defRPr>
            </a:lvl5pPr>
          </a:lstStyle>
          <a:p>
            <a:pPr lvl="0"/>
            <a:r>
              <a:rPr lang="en-US" dirty="0"/>
              <a:t>Click to edit text</a:t>
            </a:r>
          </a:p>
        </p:txBody>
      </p:sp>
      <p:sp>
        <p:nvSpPr>
          <p:cNvPr id="3" name="Slide Number Placeholder 11">
            <a:extLst>
              <a:ext uri="{FF2B5EF4-FFF2-40B4-BE49-F238E27FC236}">
                <a16:creationId xmlns:a16="http://schemas.microsoft.com/office/drawing/2014/main" id="{E89C80F5-6658-B522-A1C3-08514FE8F5D3}"/>
              </a:ext>
            </a:extLst>
          </p:cNvPr>
          <p:cNvSpPr>
            <a:spLocks noGrp="1"/>
          </p:cNvSpPr>
          <p:nvPr>
            <p:ph type="sldNum" sz="quarter" idx="4"/>
          </p:nvPr>
        </p:nvSpPr>
        <p:spPr>
          <a:xfrm>
            <a:off x="912813" y="6340475"/>
            <a:ext cx="537461" cy="365125"/>
          </a:xfrm>
          <a:prstGeom prst="rect">
            <a:avLst/>
          </a:prstGeom>
        </p:spPr>
        <p:txBody>
          <a:bodyPr vert="horz" lIns="91440" tIns="45720" rIns="91440" bIns="45720" rtlCol="0" anchor="ctr"/>
          <a:lstStyle>
            <a:lvl1pPr algn="l">
              <a:defRPr sz="800" baseline="0">
                <a:solidFill>
                  <a:srgbClr val="BEB7A6"/>
                </a:solidFill>
              </a:defRPr>
            </a:lvl1pPr>
          </a:lstStyle>
          <a:p>
            <a:fld id="{84072E8D-825C-474C-A731-43DDA7DFA4EA}" type="slidenum">
              <a:rPr lang="en-US" smtClean="0"/>
              <a:pPr/>
              <a:t>‹#›</a:t>
            </a:fld>
            <a:endParaRPr lang="en-US" dirty="0"/>
          </a:p>
        </p:txBody>
      </p:sp>
      <p:sp>
        <p:nvSpPr>
          <p:cNvPr id="4" name="Footer Placeholder 12">
            <a:extLst>
              <a:ext uri="{FF2B5EF4-FFF2-40B4-BE49-F238E27FC236}">
                <a16:creationId xmlns:a16="http://schemas.microsoft.com/office/drawing/2014/main" id="{6BE7E36D-BD35-1C00-5DEA-B035F667ED80}"/>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pic>
        <p:nvPicPr>
          <p:cNvPr id="5" name="Picture 4">
            <a:extLst>
              <a:ext uri="{FF2B5EF4-FFF2-40B4-BE49-F238E27FC236}">
                <a16:creationId xmlns:a16="http://schemas.microsoft.com/office/drawing/2014/main" id="{C351B4BF-3533-0E11-8AAD-14738D89C6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1266" y="6458382"/>
            <a:ext cx="955570" cy="146099"/>
          </a:xfrm>
          <a:prstGeom prst="rect">
            <a:avLst/>
          </a:prstGeom>
        </p:spPr>
      </p:pic>
    </p:spTree>
    <p:extLst>
      <p:ext uri="{BB962C8B-B14F-4D97-AF65-F5344CB8AC3E}">
        <p14:creationId xmlns:p14="http://schemas.microsoft.com/office/powerpoint/2010/main" val="163150413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496AA-EE22-C14F-93AC-C04E2FC569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825" cy="6862471"/>
          </a:xfrm>
          <a:prstGeom prst="rect">
            <a:avLst/>
          </a:prstGeom>
        </p:spPr>
      </p:pic>
      <p:sp>
        <p:nvSpPr>
          <p:cNvPr id="5" name="Text Placeholder 16">
            <a:extLst>
              <a:ext uri="{FF2B5EF4-FFF2-40B4-BE49-F238E27FC236}">
                <a16:creationId xmlns:a16="http://schemas.microsoft.com/office/drawing/2014/main" id="{9CB19D2F-D9D7-DF1E-D8BD-9F3139AFF7D8}"/>
              </a:ext>
            </a:extLst>
          </p:cNvPr>
          <p:cNvSpPr>
            <a:spLocks noGrp="1"/>
          </p:cNvSpPr>
          <p:nvPr>
            <p:ph type="body" sz="quarter" idx="23" hasCustomPrompt="1"/>
          </p:nvPr>
        </p:nvSpPr>
        <p:spPr>
          <a:xfrm>
            <a:off x="8090452" y="3124200"/>
            <a:ext cx="2425148" cy="914400"/>
          </a:xfrm>
          <a:prstGeom prst="rect">
            <a:avLst/>
          </a:prstGeom>
        </p:spPr>
        <p:txBody>
          <a:bodyPr/>
          <a:lstStyle>
            <a:lvl1pPr marL="0" indent="0" algn="ctr">
              <a:buFontTx/>
              <a:buNone/>
              <a:defRPr sz="3600" baseline="0">
                <a:solidFill>
                  <a:schemeClr val="bg1"/>
                </a:solidFill>
              </a:defRPr>
            </a:lvl1pPr>
            <a:lvl2pPr marL="457200" indent="0">
              <a:buFontTx/>
              <a:buNone/>
              <a:defRPr sz="4000" baseline="0">
                <a:solidFill>
                  <a:schemeClr val="bg1"/>
                </a:solidFill>
              </a:defRPr>
            </a:lvl2pPr>
            <a:lvl3pPr marL="914400" indent="0">
              <a:buFontTx/>
              <a:buNone/>
              <a:defRPr sz="4000" baseline="0">
                <a:solidFill>
                  <a:schemeClr val="bg1"/>
                </a:solidFill>
              </a:defRPr>
            </a:lvl3pPr>
            <a:lvl4pPr marL="1371600" indent="0">
              <a:buFontTx/>
              <a:buNone/>
              <a:defRPr sz="4000" baseline="0">
                <a:solidFill>
                  <a:schemeClr val="bg1"/>
                </a:solidFill>
              </a:defRPr>
            </a:lvl4pPr>
            <a:lvl5pPr marL="1828800" indent="0">
              <a:buFontTx/>
              <a:buNone/>
              <a:defRPr sz="4000" baseline="0">
                <a:solidFill>
                  <a:schemeClr val="bg1"/>
                </a:solidFill>
              </a:defRPr>
            </a:lvl5pPr>
          </a:lstStyle>
          <a:p>
            <a:pPr lvl="0"/>
            <a:r>
              <a:rPr lang="en-US" dirty="0"/>
              <a:t>Thank You</a:t>
            </a:r>
          </a:p>
        </p:txBody>
      </p:sp>
      <p:sp>
        <p:nvSpPr>
          <p:cNvPr id="6" name="Rectangle 5">
            <a:extLst>
              <a:ext uri="{FF2B5EF4-FFF2-40B4-BE49-F238E27FC236}">
                <a16:creationId xmlns:a16="http://schemas.microsoft.com/office/drawing/2014/main" id="{D9A86482-CC05-D618-72C4-619F754671BA}"/>
              </a:ext>
            </a:extLst>
          </p:cNvPr>
          <p:cNvSpPr/>
          <p:nvPr userDrawn="1"/>
        </p:nvSpPr>
        <p:spPr>
          <a:xfrm>
            <a:off x="10604938" y="6369269"/>
            <a:ext cx="1583887" cy="4887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1">
            <a:extLst>
              <a:ext uri="{FF2B5EF4-FFF2-40B4-BE49-F238E27FC236}">
                <a16:creationId xmlns:a16="http://schemas.microsoft.com/office/drawing/2014/main" id="{382143D5-978E-BCBA-05F1-B11A9FD74588}"/>
              </a:ext>
            </a:extLst>
          </p:cNvPr>
          <p:cNvSpPr txBox="1">
            <a:spLocks/>
          </p:cNvSpPr>
          <p:nvPr userDrawn="1"/>
        </p:nvSpPr>
        <p:spPr>
          <a:xfrm>
            <a:off x="912813" y="6340475"/>
            <a:ext cx="537461"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baseline="0">
                <a:solidFill>
                  <a:srgbClr val="BEB7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072E8D-825C-474C-A731-43DDA7DFA4EA}" type="slidenum">
              <a:rPr lang="en-US" smtClean="0">
                <a:solidFill>
                  <a:schemeClr val="bg2"/>
                </a:solidFill>
              </a:rPr>
              <a:pPr/>
              <a:t>‹#›</a:t>
            </a:fld>
            <a:endParaRPr lang="en-US" dirty="0">
              <a:solidFill>
                <a:schemeClr val="bg2"/>
              </a:solidFill>
            </a:endParaRPr>
          </a:p>
        </p:txBody>
      </p:sp>
      <p:sp>
        <p:nvSpPr>
          <p:cNvPr id="7" name="Footer Placeholder 12">
            <a:extLst>
              <a:ext uri="{FF2B5EF4-FFF2-40B4-BE49-F238E27FC236}">
                <a16:creationId xmlns:a16="http://schemas.microsoft.com/office/drawing/2014/main" id="{02A2D788-843F-D1BF-7073-957B24A40BA5}"/>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chemeClr val="bg2"/>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Tree>
    <p:extLst>
      <p:ext uri="{BB962C8B-B14F-4D97-AF65-F5344CB8AC3E}">
        <p14:creationId xmlns:p14="http://schemas.microsoft.com/office/powerpoint/2010/main" val="194777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Top Product Cat/Subhead -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828800"/>
            <a:ext cx="10897915" cy="4297364"/>
          </a:xfrm>
          <a:prstGeom prst="rect">
            <a:avLst/>
          </a:prstGeom>
        </p:spPr>
        <p:txBody>
          <a:bodyPr/>
          <a:lstStyle>
            <a:lvl1pPr marL="285750" indent="-285750">
              <a:buFont typeface="System Font Regular"/>
              <a:buChar char="&gt;"/>
              <a:defRPr sz="1600" baseline="0"/>
            </a:lvl1pPr>
            <a:lvl2pPr marL="742950" indent="-285750">
              <a:buFont typeface="System Font Regular"/>
              <a:buChar char="–"/>
              <a:defRPr sz="1600" baseline="0"/>
            </a:lvl2pPr>
            <a:lvl3pPr marL="1200150" indent="-285750">
              <a:buFont typeface="System Font Regular"/>
              <a:buChar char="&gt;"/>
              <a:defRPr sz="1600" baseline="0"/>
            </a:lvl3pPr>
            <a:lvl4pPr marL="1657350" indent="-285750">
              <a:buFont typeface="Arial" panose="020B0604020202020204" pitchFamily="34" charset="0"/>
              <a:buChar char="•"/>
              <a:defRPr sz="1600" baseline="0"/>
            </a:lvl4pPr>
            <a:lvl5pPr marL="2114550" indent="-285750">
              <a:buFont typeface="System Font Regular"/>
              <a:buChar char="&gt;"/>
              <a:defRPr sz="1600" baseline="0"/>
            </a:lvl5pPr>
          </a:lstStyle>
          <a:p>
            <a:pPr lvl="0"/>
            <a:r>
              <a:rPr lang="en-US" dirty="0"/>
              <a:t>Click to edit Master text styles 16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Content Placeholder 2">
            <a:extLst>
              <a:ext uri="{FF2B5EF4-FFF2-40B4-BE49-F238E27FC236}">
                <a16:creationId xmlns:a16="http://schemas.microsoft.com/office/drawing/2014/main" id="{F3568833-FB44-9145-BEE8-1B9162176873}"/>
              </a:ext>
            </a:extLst>
          </p:cNvPr>
          <p:cNvSpPr>
            <a:spLocks noGrp="1"/>
          </p:cNvSpPr>
          <p:nvPr>
            <p:ph idx="10" hasCustomPrompt="1"/>
          </p:nvPr>
        </p:nvSpPr>
        <p:spPr>
          <a:xfrm>
            <a:off x="940261" y="1107699"/>
            <a:ext cx="10897915" cy="640462"/>
          </a:xfrm>
          <a:prstGeom prst="rect">
            <a:avLst/>
          </a:prstGeom>
        </p:spPr>
        <p:txBody>
          <a:bodyPr/>
          <a:lstStyle>
            <a:lvl1pPr marL="0" indent="0">
              <a:buFontTx/>
              <a:buNone/>
              <a:defRPr sz="16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Click to edit Title Copy</a:t>
            </a:r>
          </a:p>
        </p:txBody>
      </p:sp>
      <p:sp>
        <p:nvSpPr>
          <p:cNvPr id="9" name="Text Placeholder 4">
            <a:extLst>
              <a:ext uri="{FF2B5EF4-FFF2-40B4-BE49-F238E27FC236}">
                <a16:creationId xmlns:a16="http://schemas.microsoft.com/office/drawing/2014/main" id="{314B7499-3C36-314B-BCE3-548A917AE759}"/>
              </a:ext>
            </a:extLst>
          </p:cNvPr>
          <p:cNvSpPr>
            <a:spLocks noGrp="1"/>
          </p:cNvSpPr>
          <p:nvPr>
            <p:ph type="body" sz="quarter" idx="24" hasCustomPrompt="1"/>
          </p:nvPr>
        </p:nvSpPr>
        <p:spPr>
          <a:xfrm>
            <a:off x="940996" y="388439"/>
            <a:ext cx="4238625" cy="220461"/>
          </a:xfrm>
          <a:prstGeom prst="rect">
            <a:avLst/>
          </a:prstGeom>
        </p:spPr>
        <p:txBody>
          <a:bodyPr anchor="ctr" anchorCtr="0"/>
          <a:lstStyle>
            <a:lvl1pPr marL="0" indent="0">
              <a:buFontTx/>
              <a:buNone/>
              <a:defRPr sz="1050" b="1" cap="all" spc="300" baseline="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click to add descriptive pre-header</a:t>
            </a:r>
          </a:p>
        </p:txBody>
      </p:sp>
      <p:sp>
        <p:nvSpPr>
          <p:cNvPr id="10" name="Text Placeholder 4">
            <a:extLst>
              <a:ext uri="{FF2B5EF4-FFF2-40B4-BE49-F238E27FC236}">
                <a16:creationId xmlns:a16="http://schemas.microsoft.com/office/drawing/2014/main" id="{4E0E55C6-7BDE-F248-B623-5A031C5F84F8}"/>
              </a:ext>
            </a:extLst>
          </p:cNvPr>
          <p:cNvSpPr>
            <a:spLocks noGrp="1"/>
          </p:cNvSpPr>
          <p:nvPr>
            <p:ph type="body" sz="quarter" idx="25"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60707116"/>
      </p:ext>
    </p:extLst>
  </p:cSld>
  <p:clrMapOvr>
    <a:masterClrMapping/>
  </p:clrMapOvr>
  <p:extLst>
    <p:ext uri="{DCECCB84-F9BA-43D5-87BE-67443E8EF086}">
      <p15:sldGuideLst xmlns:p15="http://schemas.microsoft.com/office/powerpoint/2012/main">
        <p15:guide id="1" orient="horz" pos="2160">
          <p15:clr>
            <a:srgbClr val="FBAE40"/>
          </p15:clr>
        </p15:guide>
        <p15:guide id="2" pos="4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Option 0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44065-9674-F2C2-D557-3112FD951B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00"/>
            <a:ext cx="12188825" cy="6866943"/>
          </a:xfrm>
          <a:prstGeom prst="rect">
            <a:avLst/>
          </a:prstGeom>
        </p:spPr>
      </p:pic>
      <p:sp>
        <p:nvSpPr>
          <p:cNvPr id="26" name="Text Placeholder 25">
            <a:extLst>
              <a:ext uri="{FF2B5EF4-FFF2-40B4-BE49-F238E27FC236}">
                <a16:creationId xmlns:a16="http://schemas.microsoft.com/office/drawing/2014/main" id="{E21803D2-57C0-9D43-B7D9-2B5CDE6EC44D}"/>
              </a:ext>
            </a:extLst>
          </p:cNvPr>
          <p:cNvSpPr>
            <a:spLocks noGrp="1"/>
          </p:cNvSpPr>
          <p:nvPr>
            <p:ph type="body" sz="quarter" idx="12" hasCustomPrompt="1"/>
          </p:nvPr>
        </p:nvSpPr>
        <p:spPr>
          <a:xfrm>
            <a:off x="10424242" y="5536527"/>
            <a:ext cx="1252538" cy="254673"/>
          </a:xfrm>
          <a:prstGeom prst="rect">
            <a:avLst/>
          </a:prstGeom>
        </p:spPr>
        <p:txBody>
          <a:bodyPr lIns="0" tIns="0" rIns="0" bIns="0"/>
          <a:lstStyle>
            <a:lvl1pPr marL="0" indent="0" algn="r">
              <a:buFontTx/>
              <a:buNone/>
              <a:defRPr sz="1000" baseline="0">
                <a:solidFill>
                  <a:schemeClr val="bg1"/>
                </a:solidFill>
              </a:defRPr>
            </a:lvl1pPr>
          </a:lstStyle>
          <a:p>
            <a:pPr lvl="0"/>
            <a:r>
              <a:rPr lang="en-US" dirty="0"/>
              <a:t>Click to edit Date</a:t>
            </a:r>
          </a:p>
        </p:txBody>
      </p:sp>
      <p:sp>
        <p:nvSpPr>
          <p:cNvPr id="16" name="Subtitle 2">
            <a:extLst>
              <a:ext uri="{FF2B5EF4-FFF2-40B4-BE49-F238E27FC236}">
                <a16:creationId xmlns:a16="http://schemas.microsoft.com/office/drawing/2014/main" id="{0C4B6608-FD8D-2B49-B0CD-812BF7251B02}"/>
              </a:ext>
            </a:extLst>
          </p:cNvPr>
          <p:cNvSpPr>
            <a:spLocks noGrp="1"/>
          </p:cNvSpPr>
          <p:nvPr>
            <p:ph type="subTitle" idx="1"/>
          </p:nvPr>
        </p:nvSpPr>
        <p:spPr>
          <a:xfrm>
            <a:off x="7262812" y="3569836"/>
            <a:ext cx="3047999" cy="957494"/>
          </a:xfrm>
          <a:prstGeom prst="rect">
            <a:avLst/>
          </a:prstGeom>
        </p:spPr>
        <p:txBody>
          <a:bodyPr/>
          <a:lstStyle>
            <a:lvl1pPr marL="0" indent="0" algn="l">
              <a:buNone/>
              <a:defRPr sz="1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23">
            <a:extLst>
              <a:ext uri="{FF2B5EF4-FFF2-40B4-BE49-F238E27FC236}">
                <a16:creationId xmlns:a16="http://schemas.microsoft.com/office/drawing/2014/main" id="{21D20194-302D-5D48-9963-AE0479F02858}"/>
              </a:ext>
            </a:extLst>
          </p:cNvPr>
          <p:cNvSpPr>
            <a:spLocks noGrp="1"/>
          </p:cNvSpPr>
          <p:nvPr>
            <p:ph type="body" sz="quarter" idx="11" hasCustomPrompt="1"/>
          </p:nvPr>
        </p:nvSpPr>
        <p:spPr>
          <a:xfrm>
            <a:off x="7262813" y="2701950"/>
            <a:ext cx="3573486" cy="836356"/>
          </a:xfrm>
          <a:prstGeom prst="rect">
            <a:avLst/>
          </a:prstGeom>
        </p:spPr>
        <p:txBody>
          <a:bodyPr anchor="t" anchorCtr="0"/>
          <a:lstStyle>
            <a:lvl1pPr marL="0" indent="0" algn="l">
              <a:lnSpc>
                <a:spcPts val="3200"/>
              </a:lnSpc>
              <a:buFontTx/>
              <a:buNone/>
              <a:defRPr sz="3000" b="0" i="0" cap="none" spc="0" baseline="0">
                <a:solidFill>
                  <a:schemeClr val="bg1"/>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Presentation Title Goes Here</a:t>
            </a:r>
          </a:p>
        </p:txBody>
      </p:sp>
      <p:sp>
        <p:nvSpPr>
          <p:cNvPr id="3" name="TextBox 2">
            <a:extLst>
              <a:ext uri="{FF2B5EF4-FFF2-40B4-BE49-F238E27FC236}">
                <a16:creationId xmlns:a16="http://schemas.microsoft.com/office/drawing/2014/main" id="{A6E5832B-204B-2045-B8F9-E23C28F1AA9B}"/>
              </a:ext>
            </a:extLst>
          </p:cNvPr>
          <p:cNvSpPr txBox="1"/>
          <p:nvPr userDrawn="1"/>
        </p:nvSpPr>
        <p:spPr>
          <a:xfrm>
            <a:off x="-772160" y="-17272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4" name="Rectangle 3">
            <a:extLst>
              <a:ext uri="{FF2B5EF4-FFF2-40B4-BE49-F238E27FC236}">
                <a16:creationId xmlns:a16="http://schemas.microsoft.com/office/drawing/2014/main" id="{562340D4-3A9D-71AB-32FB-5ED656107D82}"/>
              </a:ext>
            </a:extLst>
          </p:cNvPr>
          <p:cNvSpPr/>
          <p:nvPr userDrawn="1"/>
        </p:nvSpPr>
        <p:spPr>
          <a:xfrm>
            <a:off x="10233498" y="6369269"/>
            <a:ext cx="1955327" cy="4887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11">
            <a:extLst>
              <a:ext uri="{FF2B5EF4-FFF2-40B4-BE49-F238E27FC236}">
                <a16:creationId xmlns:a16="http://schemas.microsoft.com/office/drawing/2014/main" id="{40055AC9-18C4-6CA6-46A3-E8A8F7341C9C}"/>
              </a:ext>
            </a:extLst>
          </p:cNvPr>
          <p:cNvSpPr>
            <a:spLocks noGrp="1"/>
          </p:cNvSpPr>
          <p:nvPr>
            <p:ph type="sldNum" sz="quarter" idx="4"/>
          </p:nvPr>
        </p:nvSpPr>
        <p:spPr>
          <a:xfrm>
            <a:off x="912813" y="6340475"/>
            <a:ext cx="537461" cy="365125"/>
          </a:xfrm>
          <a:prstGeom prst="rect">
            <a:avLst/>
          </a:prstGeom>
        </p:spPr>
        <p:txBody>
          <a:bodyPr vert="horz" lIns="91440" tIns="45720" rIns="91440" bIns="45720" rtlCol="0" anchor="ctr"/>
          <a:lstStyle>
            <a:lvl1pPr algn="l">
              <a:defRPr sz="800" baseline="0">
                <a:solidFill>
                  <a:schemeClr val="bg2"/>
                </a:solidFill>
              </a:defRPr>
            </a:lvl1pPr>
          </a:lstStyle>
          <a:p>
            <a:fld id="{84072E8D-825C-474C-A731-43DDA7DFA4EA}" type="slidenum">
              <a:rPr lang="en-US" smtClean="0"/>
              <a:pPr/>
              <a:t>‹#›</a:t>
            </a:fld>
            <a:endParaRPr lang="en-US" dirty="0"/>
          </a:p>
        </p:txBody>
      </p:sp>
      <p:sp>
        <p:nvSpPr>
          <p:cNvPr id="6" name="Footer Placeholder 12">
            <a:extLst>
              <a:ext uri="{FF2B5EF4-FFF2-40B4-BE49-F238E27FC236}">
                <a16:creationId xmlns:a16="http://schemas.microsoft.com/office/drawing/2014/main" id="{0D8F713B-BDC1-E4E6-4D00-BD3926ECF420}"/>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chemeClr val="bg2"/>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Tree>
    <p:extLst>
      <p:ext uri="{BB962C8B-B14F-4D97-AF65-F5344CB8AC3E}">
        <p14:creationId xmlns:p14="http://schemas.microsoft.com/office/powerpoint/2010/main" val="129318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Opener O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997B1-7ACE-EA78-422D-2C07B23B10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88825" cy="6858000"/>
          </a:xfrm>
          <a:prstGeom prst="rect">
            <a:avLst/>
          </a:prstGeom>
        </p:spPr>
      </p:pic>
      <p:sp>
        <p:nvSpPr>
          <p:cNvPr id="2" name="Text Placeholder 7">
            <a:extLst>
              <a:ext uri="{FF2B5EF4-FFF2-40B4-BE49-F238E27FC236}">
                <a16:creationId xmlns:a16="http://schemas.microsoft.com/office/drawing/2014/main" id="{53A2A514-9B2B-54DD-53C9-85A710A5B2A9}"/>
              </a:ext>
            </a:extLst>
          </p:cNvPr>
          <p:cNvSpPr>
            <a:spLocks noGrp="1"/>
          </p:cNvSpPr>
          <p:nvPr>
            <p:ph type="body" sz="quarter" idx="10" hasCustomPrompt="1"/>
          </p:nvPr>
        </p:nvSpPr>
        <p:spPr>
          <a:xfrm>
            <a:off x="912813" y="2718148"/>
            <a:ext cx="3119691" cy="228600"/>
          </a:xfrm>
          <a:prstGeom prst="rect">
            <a:avLst/>
          </a:prstGeom>
        </p:spPr>
        <p:txBody>
          <a:bodyPr lIns="0"/>
          <a:lstStyle>
            <a:lvl1pPr marL="0" indent="0">
              <a:buFontTx/>
              <a:buNone/>
              <a:defRPr sz="1000" cap="all" spc="2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01</a:t>
            </a:r>
          </a:p>
        </p:txBody>
      </p:sp>
      <p:sp>
        <p:nvSpPr>
          <p:cNvPr id="3" name="Text Placeholder 14">
            <a:extLst>
              <a:ext uri="{FF2B5EF4-FFF2-40B4-BE49-F238E27FC236}">
                <a16:creationId xmlns:a16="http://schemas.microsoft.com/office/drawing/2014/main" id="{4F4BA8B9-834A-B8D1-D7C9-6E231A3BAEB9}"/>
              </a:ext>
            </a:extLst>
          </p:cNvPr>
          <p:cNvSpPr>
            <a:spLocks noGrp="1"/>
          </p:cNvSpPr>
          <p:nvPr>
            <p:ph type="body" sz="quarter" idx="11" hasCustomPrompt="1"/>
          </p:nvPr>
        </p:nvSpPr>
        <p:spPr>
          <a:xfrm>
            <a:off x="883237" y="2864564"/>
            <a:ext cx="4038599" cy="1905000"/>
          </a:xfrm>
          <a:prstGeom prst="rect">
            <a:avLst/>
          </a:prstGeom>
        </p:spPr>
        <p:txBody>
          <a:bodyPr lIns="0"/>
          <a:lstStyle>
            <a:lvl1pPr marL="0" indent="0">
              <a:buFontTx/>
              <a:buNone/>
              <a:defRPr sz="3600">
                <a:solidFill>
                  <a:schemeClr val="bg1"/>
                </a:solidFill>
              </a:defRPr>
            </a:lvl1pPr>
            <a:lvl2pPr marL="457200" indent="0">
              <a:buFontTx/>
              <a:buNone/>
              <a:defRPr sz="2000">
                <a:solidFill>
                  <a:schemeClr val="bg1"/>
                </a:solidFill>
              </a:defRPr>
            </a:lvl2pPr>
            <a:lvl3pPr marL="914400" indent="0">
              <a:buFontTx/>
              <a:buNone/>
              <a:defRPr sz="2000">
                <a:solidFill>
                  <a:schemeClr val="bg1"/>
                </a:solidFill>
              </a:defRPr>
            </a:lvl3pPr>
            <a:lvl4pPr marL="1371600" indent="0">
              <a:buFontTx/>
              <a:buNone/>
              <a:defRPr sz="2000">
                <a:solidFill>
                  <a:schemeClr val="bg1"/>
                </a:solidFill>
              </a:defRPr>
            </a:lvl4pPr>
            <a:lvl5pPr marL="1828800" indent="0">
              <a:buFontTx/>
              <a:buNone/>
              <a:defRPr sz="2000">
                <a:solidFill>
                  <a:schemeClr val="bg1"/>
                </a:solidFill>
              </a:defRPr>
            </a:lvl5pPr>
          </a:lstStyle>
          <a:p>
            <a:pPr lvl="0"/>
            <a:r>
              <a:rPr lang="en-US" dirty="0"/>
              <a:t>Section Title</a:t>
            </a:r>
          </a:p>
        </p:txBody>
      </p:sp>
      <p:sp>
        <p:nvSpPr>
          <p:cNvPr id="4" name="Slide Number Placeholder 11">
            <a:extLst>
              <a:ext uri="{FF2B5EF4-FFF2-40B4-BE49-F238E27FC236}">
                <a16:creationId xmlns:a16="http://schemas.microsoft.com/office/drawing/2014/main" id="{7D761AAA-44DA-949C-7ADE-A78235994A45}"/>
              </a:ext>
            </a:extLst>
          </p:cNvPr>
          <p:cNvSpPr>
            <a:spLocks noGrp="1"/>
          </p:cNvSpPr>
          <p:nvPr>
            <p:ph type="sldNum" sz="quarter" idx="4"/>
          </p:nvPr>
        </p:nvSpPr>
        <p:spPr>
          <a:xfrm>
            <a:off x="912813" y="6340475"/>
            <a:ext cx="537461" cy="365125"/>
          </a:xfrm>
          <a:prstGeom prst="rect">
            <a:avLst/>
          </a:prstGeom>
        </p:spPr>
        <p:txBody>
          <a:bodyPr vert="horz" lIns="91440" tIns="45720" rIns="91440" bIns="45720" rtlCol="0" anchor="ctr"/>
          <a:lstStyle>
            <a:lvl1pPr algn="l">
              <a:defRPr sz="800" baseline="0">
                <a:solidFill>
                  <a:schemeClr val="bg2"/>
                </a:solidFill>
              </a:defRPr>
            </a:lvl1pPr>
          </a:lstStyle>
          <a:p>
            <a:fld id="{84072E8D-825C-474C-A731-43DDA7DFA4EA}" type="slidenum">
              <a:rPr lang="en-US" smtClean="0"/>
              <a:pPr/>
              <a:t>‹#›</a:t>
            </a:fld>
            <a:endParaRPr lang="en-US" dirty="0"/>
          </a:p>
        </p:txBody>
      </p:sp>
      <p:sp>
        <p:nvSpPr>
          <p:cNvPr id="6" name="Footer Placeholder 12">
            <a:extLst>
              <a:ext uri="{FF2B5EF4-FFF2-40B4-BE49-F238E27FC236}">
                <a16:creationId xmlns:a16="http://schemas.microsoft.com/office/drawing/2014/main" id="{3922232C-9E21-E8CA-7911-8C831CE9394E}"/>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chemeClr val="bg2"/>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pic>
        <p:nvPicPr>
          <p:cNvPr id="7" name="Picture 6">
            <a:extLst>
              <a:ext uri="{FF2B5EF4-FFF2-40B4-BE49-F238E27FC236}">
                <a16:creationId xmlns:a16="http://schemas.microsoft.com/office/drawing/2014/main" id="{99B8F16F-43CD-7A02-7E86-834CBB52E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1266" y="6458382"/>
            <a:ext cx="955570" cy="146099"/>
          </a:xfrm>
          <a:prstGeom prst="rect">
            <a:avLst/>
          </a:prstGeom>
        </p:spPr>
      </p:pic>
    </p:spTree>
    <p:extLst>
      <p:ext uri="{BB962C8B-B14F-4D97-AF65-F5344CB8AC3E}">
        <p14:creationId xmlns:p14="http://schemas.microsoft.com/office/powerpoint/2010/main" val="230530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Opener Option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997B1-7ACE-EA78-422D-2C07B23B10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4" name="Text Placeholder 7">
            <a:extLst>
              <a:ext uri="{FF2B5EF4-FFF2-40B4-BE49-F238E27FC236}">
                <a16:creationId xmlns:a16="http://schemas.microsoft.com/office/drawing/2014/main" id="{93B6B02C-5983-3C4B-5763-6B60FFD89A0C}"/>
              </a:ext>
            </a:extLst>
          </p:cNvPr>
          <p:cNvSpPr>
            <a:spLocks noGrp="1"/>
          </p:cNvSpPr>
          <p:nvPr>
            <p:ph type="body" sz="quarter" idx="10" hasCustomPrompt="1"/>
          </p:nvPr>
        </p:nvSpPr>
        <p:spPr>
          <a:xfrm>
            <a:off x="931101" y="2718148"/>
            <a:ext cx="2805747" cy="228600"/>
          </a:xfrm>
          <a:prstGeom prst="rect">
            <a:avLst/>
          </a:prstGeom>
        </p:spPr>
        <p:txBody>
          <a:bodyPr lIns="0"/>
          <a:lstStyle>
            <a:lvl1pPr marL="0" indent="0">
              <a:buFontTx/>
              <a:buNone/>
              <a:defRPr sz="1000" cap="all" spc="200" baseline="0">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01</a:t>
            </a:r>
          </a:p>
        </p:txBody>
      </p:sp>
      <p:sp>
        <p:nvSpPr>
          <p:cNvPr id="6" name="Text Placeholder 14">
            <a:extLst>
              <a:ext uri="{FF2B5EF4-FFF2-40B4-BE49-F238E27FC236}">
                <a16:creationId xmlns:a16="http://schemas.microsoft.com/office/drawing/2014/main" id="{BC3669C5-0394-410F-42F1-02F37ACC9FA2}"/>
              </a:ext>
            </a:extLst>
          </p:cNvPr>
          <p:cNvSpPr>
            <a:spLocks noGrp="1"/>
          </p:cNvSpPr>
          <p:nvPr>
            <p:ph type="body" sz="quarter" idx="11" hasCustomPrompt="1"/>
          </p:nvPr>
        </p:nvSpPr>
        <p:spPr>
          <a:xfrm>
            <a:off x="902819" y="2864270"/>
            <a:ext cx="4038599" cy="1905000"/>
          </a:xfrm>
          <a:prstGeom prst="rect">
            <a:avLst/>
          </a:prstGeom>
        </p:spPr>
        <p:txBody>
          <a:bodyPr lIns="0"/>
          <a:lstStyle>
            <a:lvl1pPr marL="0" indent="0">
              <a:buFontTx/>
              <a:buNone/>
              <a:defRPr sz="3600">
                <a:solidFill>
                  <a:srgbClr val="254D6F"/>
                </a:solidFill>
              </a:defRPr>
            </a:lvl1pPr>
            <a:lvl2pPr marL="457200" indent="0">
              <a:buFontTx/>
              <a:buNone/>
              <a:defRPr sz="2000">
                <a:solidFill>
                  <a:schemeClr val="bg1"/>
                </a:solidFill>
              </a:defRPr>
            </a:lvl2pPr>
            <a:lvl3pPr marL="914400" indent="0">
              <a:buFontTx/>
              <a:buNone/>
              <a:defRPr sz="2000">
                <a:solidFill>
                  <a:schemeClr val="bg1"/>
                </a:solidFill>
              </a:defRPr>
            </a:lvl3pPr>
            <a:lvl4pPr marL="1371600" indent="0">
              <a:buFontTx/>
              <a:buNone/>
              <a:defRPr sz="2000">
                <a:solidFill>
                  <a:schemeClr val="bg1"/>
                </a:solidFill>
              </a:defRPr>
            </a:lvl4pPr>
            <a:lvl5pPr marL="1828800" indent="0">
              <a:buFontTx/>
              <a:buNone/>
              <a:defRPr sz="2000">
                <a:solidFill>
                  <a:schemeClr val="bg1"/>
                </a:solidFill>
              </a:defRPr>
            </a:lvl5pPr>
          </a:lstStyle>
          <a:p>
            <a:pPr lvl="0"/>
            <a:r>
              <a:rPr lang="en-US" dirty="0"/>
              <a:t>Section Title</a:t>
            </a:r>
          </a:p>
        </p:txBody>
      </p:sp>
      <p:sp>
        <p:nvSpPr>
          <p:cNvPr id="2" name="Slide Number Placeholder 11">
            <a:extLst>
              <a:ext uri="{FF2B5EF4-FFF2-40B4-BE49-F238E27FC236}">
                <a16:creationId xmlns:a16="http://schemas.microsoft.com/office/drawing/2014/main" id="{D8E9A57A-928A-64F7-3F89-98401084443E}"/>
              </a:ext>
            </a:extLst>
          </p:cNvPr>
          <p:cNvSpPr>
            <a:spLocks noGrp="1"/>
          </p:cNvSpPr>
          <p:nvPr>
            <p:ph type="sldNum" sz="quarter" idx="4"/>
          </p:nvPr>
        </p:nvSpPr>
        <p:spPr>
          <a:xfrm>
            <a:off x="912813" y="6340475"/>
            <a:ext cx="537461" cy="365125"/>
          </a:xfrm>
          <a:prstGeom prst="rect">
            <a:avLst/>
          </a:prstGeom>
        </p:spPr>
        <p:txBody>
          <a:bodyPr vert="horz" lIns="91440" tIns="45720" rIns="91440" bIns="45720" rtlCol="0" anchor="ctr"/>
          <a:lstStyle>
            <a:lvl1pPr algn="l">
              <a:defRPr sz="800" baseline="0">
                <a:solidFill>
                  <a:srgbClr val="BEB7A6"/>
                </a:solidFill>
              </a:defRPr>
            </a:lvl1pPr>
          </a:lstStyle>
          <a:p>
            <a:fld id="{84072E8D-825C-474C-A731-43DDA7DFA4EA}" type="slidenum">
              <a:rPr lang="en-US" smtClean="0"/>
              <a:pPr/>
              <a:t>‹#›</a:t>
            </a:fld>
            <a:endParaRPr lang="en-US" dirty="0"/>
          </a:p>
        </p:txBody>
      </p:sp>
      <p:sp>
        <p:nvSpPr>
          <p:cNvPr id="3" name="Footer Placeholder 12">
            <a:extLst>
              <a:ext uri="{FF2B5EF4-FFF2-40B4-BE49-F238E27FC236}">
                <a16:creationId xmlns:a16="http://schemas.microsoft.com/office/drawing/2014/main" id="{C65D5E36-17BA-B9D6-2F97-1B5FC6D5FC52}"/>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pic>
        <p:nvPicPr>
          <p:cNvPr id="7" name="Picture 6">
            <a:extLst>
              <a:ext uri="{FF2B5EF4-FFF2-40B4-BE49-F238E27FC236}">
                <a16:creationId xmlns:a16="http://schemas.microsoft.com/office/drawing/2014/main" id="{D7D25022-5777-F970-CCB7-D423D5CF7E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1266" y="6458382"/>
            <a:ext cx="955570" cy="146099"/>
          </a:xfrm>
          <a:prstGeom prst="rect">
            <a:avLst/>
          </a:prstGeom>
        </p:spPr>
      </p:pic>
    </p:spTree>
    <p:extLst>
      <p:ext uri="{BB962C8B-B14F-4D97-AF65-F5344CB8AC3E}">
        <p14:creationId xmlns:p14="http://schemas.microsoft.com/office/powerpoint/2010/main" val="66824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Agenda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F5CE48-A9DC-9171-06F8-02EB65E5753D}"/>
              </a:ext>
            </a:extLst>
          </p:cNvPr>
          <p:cNvSpPr>
            <a:spLocks noGrp="1"/>
          </p:cNvSpPr>
          <p:nvPr>
            <p:ph type="sldNum" sz="quarter" idx="10"/>
          </p:nvPr>
        </p:nvSpPr>
        <p:spPr/>
        <p:txBody>
          <a:bodyPr/>
          <a:lstStyle/>
          <a:p>
            <a:fld id="{84072E8D-825C-474C-A731-43DDA7DFA4EA}" type="slidenum">
              <a:rPr lang="en-US" smtClean="0"/>
              <a:pPr/>
              <a:t>‹#›</a:t>
            </a:fld>
            <a:endParaRPr lang="en-US" dirty="0"/>
          </a:p>
        </p:txBody>
      </p:sp>
      <p:pic>
        <p:nvPicPr>
          <p:cNvPr id="6" name="Picture 5">
            <a:extLst>
              <a:ext uri="{FF2B5EF4-FFF2-40B4-BE49-F238E27FC236}">
                <a16:creationId xmlns:a16="http://schemas.microsoft.com/office/drawing/2014/main" id="{A64DA400-8712-6CF6-D83C-803522D5C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2235"/>
            <a:ext cx="12188824" cy="6862471"/>
          </a:xfrm>
          <a:prstGeom prst="rect">
            <a:avLst/>
          </a:prstGeom>
        </p:spPr>
      </p:pic>
      <p:sp>
        <p:nvSpPr>
          <p:cNvPr id="2" name="Text Placeholder 7">
            <a:extLst>
              <a:ext uri="{FF2B5EF4-FFF2-40B4-BE49-F238E27FC236}">
                <a16:creationId xmlns:a16="http://schemas.microsoft.com/office/drawing/2014/main" id="{496C67AD-B968-4020-C4D2-1AC7F79A637B}"/>
              </a:ext>
            </a:extLst>
          </p:cNvPr>
          <p:cNvSpPr>
            <a:spLocks noGrp="1"/>
          </p:cNvSpPr>
          <p:nvPr>
            <p:ph type="body" sz="quarter" idx="11" hasCustomPrompt="1"/>
          </p:nvPr>
        </p:nvSpPr>
        <p:spPr>
          <a:xfrm>
            <a:off x="912813" y="1152144"/>
            <a:ext cx="1219200" cy="152400"/>
          </a:xfrm>
          <a:prstGeom prst="rect">
            <a:avLst/>
          </a:prstGeom>
        </p:spPr>
        <p:txBody>
          <a:bodyPr/>
          <a:lstStyle>
            <a:lvl1pPr marL="0" indent="0">
              <a:buFontTx/>
              <a:buNone/>
              <a:defRPr sz="1000" cap="all" spc="200" baseline="0">
                <a:solidFill>
                  <a:schemeClr val="accent4"/>
                </a:solidFill>
              </a:defRPr>
            </a:lvl1pPr>
            <a:lvl2pPr marL="457200" indent="0">
              <a:buFontTx/>
              <a:buNone/>
              <a:defRPr sz="1000" cap="all" spc="200" baseline="0"/>
            </a:lvl2pPr>
            <a:lvl3pPr marL="914400" indent="0">
              <a:buFontTx/>
              <a:buNone/>
              <a:defRPr sz="1000" cap="all" spc="200" baseline="0"/>
            </a:lvl3pPr>
            <a:lvl4pPr marL="1371600" indent="0">
              <a:buFontTx/>
              <a:buNone/>
              <a:defRPr sz="1000" cap="all" spc="200" baseline="0"/>
            </a:lvl4pPr>
            <a:lvl5pPr marL="1828800" indent="0">
              <a:buFontTx/>
              <a:buNone/>
              <a:defRPr sz="1000" cap="all" spc="200" baseline="0"/>
            </a:lvl5pPr>
          </a:lstStyle>
          <a:p>
            <a:pPr lvl="0"/>
            <a:r>
              <a:rPr lang="en-US" dirty="0"/>
              <a:t>Section 01</a:t>
            </a:r>
          </a:p>
        </p:txBody>
      </p:sp>
      <p:sp>
        <p:nvSpPr>
          <p:cNvPr id="4" name="Text Placeholder 9">
            <a:extLst>
              <a:ext uri="{FF2B5EF4-FFF2-40B4-BE49-F238E27FC236}">
                <a16:creationId xmlns:a16="http://schemas.microsoft.com/office/drawing/2014/main" id="{7C42DAD8-B6AB-D213-C69B-29D0D5A0F959}"/>
              </a:ext>
            </a:extLst>
          </p:cNvPr>
          <p:cNvSpPr>
            <a:spLocks noGrp="1"/>
          </p:cNvSpPr>
          <p:nvPr>
            <p:ph type="body" sz="quarter" idx="12" hasCustomPrompt="1"/>
          </p:nvPr>
        </p:nvSpPr>
        <p:spPr>
          <a:xfrm>
            <a:off x="912813" y="1315055"/>
            <a:ext cx="2590800" cy="294290"/>
          </a:xfrm>
          <a:prstGeom prst="rect">
            <a:avLst/>
          </a:prstGeom>
        </p:spPr>
        <p:txBody>
          <a:bodyPr/>
          <a:lstStyle>
            <a:lvl1pPr marL="0" indent="0">
              <a:buFontTx/>
              <a:buNone/>
              <a:defRPr sz="2000" baseline="0">
                <a:solidFill>
                  <a:srgbClr val="254D6F"/>
                </a:solidFill>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Title of Section</a:t>
            </a:r>
          </a:p>
        </p:txBody>
      </p:sp>
      <p:sp>
        <p:nvSpPr>
          <p:cNvPr id="5" name="Text Placeholder 11">
            <a:extLst>
              <a:ext uri="{FF2B5EF4-FFF2-40B4-BE49-F238E27FC236}">
                <a16:creationId xmlns:a16="http://schemas.microsoft.com/office/drawing/2014/main" id="{E74EE623-4B57-5679-D766-887C03CAE3F8}"/>
              </a:ext>
            </a:extLst>
          </p:cNvPr>
          <p:cNvSpPr>
            <a:spLocks noGrp="1"/>
          </p:cNvSpPr>
          <p:nvPr>
            <p:ph type="body" sz="quarter" idx="13"/>
          </p:nvPr>
        </p:nvSpPr>
        <p:spPr>
          <a:xfrm>
            <a:off x="912813" y="1685544"/>
            <a:ext cx="4572000" cy="604455"/>
          </a:xfrm>
          <a:prstGeom prst="rect">
            <a:avLst/>
          </a:prstGeom>
        </p:spPr>
        <p:txBody>
          <a:bodyPr/>
          <a:lstStyle>
            <a:lvl1pPr marL="0" indent="0">
              <a:buFontTx/>
              <a:buNone/>
              <a:defRPr sz="1300" baseline="0">
                <a:solidFill>
                  <a:srgbClr val="254D6F"/>
                </a:solidFill>
              </a:defRPr>
            </a:lvl1pPr>
            <a:lvl2pPr marL="457200" indent="0">
              <a:buFontTx/>
              <a:buNone/>
              <a:defRPr sz="1400" baseline="0">
                <a:solidFill>
                  <a:schemeClr val="bg1"/>
                </a:solidFill>
              </a:defRPr>
            </a:lvl2pPr>
            <a:lvl3pPr marL="914400" indent="0">
              <a:buFontTx/>
              <a:buNone/>
              <a:defRPr sz="1400" baseline="0">
                <a:solidFill>
                  <a:schemeClr val="bg1"/>
                </a:solidFill>
              </a:defRPr>
            </a:lvl3pPr>
            <a:lvl4pPr marL="1371600" indent="0">
              <a:buFontTx/>
              <a:buNone/>
              <a:defRPr sz="1400" baseline="0">
                <a:solidFill>
                  <a:schemeClr val="bg1"/>
                </a:solidFill>
              </a:defRPr>
            </a:lvl4pPr>
            <a:lvl5pPr marL="1828800" indent="0">
              <a:buFontTx/>
              <a:buNone/>
              <a:defRPr sz="1400" baseline="0">
                <a:solidFill>
                  <a:schemeClr val="bg1"/>
                </a:solidFill>
              </a:defRPr>
            </a:lvl5pPr>
          </a:lstStyle>
          <a:p>
            <a:pPr lvl="0"/>
            <a:r>
              <a:rPr lang="en-US" dirty="0"/>
              <a:t>Click to edit Master text styles</a:t>
            </a:r>
          </a:p>
        </p:txBody>
      </p:sp>
      <p:sp>
        <p:nvSpPr>
          <p:cNvPr id="7" name="Text Placeholder 7">
            <a:extLst>
              <a:ext uri="{FF2B5EF4-FFF2-40B4-BE49-F238E27FC236}">
                <a16:creationId xmlns:a16="http://schemas.microsoft.com/office/drawing/2014/main" id="{D866BDBB-D524-7E2B-B6EE-9A78AB811BCE}"/>
              </a:ext>
            </a:extLst>
          </p:cNvPr>
          <p:cNvSpPr>
            <a:spLocks noGrp="1"/>
          </p:cNvSpPr>
          <p:nvPr>
            <p:ph type="body" sz="quarter" idx="14" hasCustomPrompt="1"/>
          </p:nvPr>
        </p:nvSpPr>
        <p:spPr>
          <a:xfrm>
            <a:off x="912813" y="2295144"/>
            <a:ext cx="1219200" cy="152400"/>
          </a:xfrm>
          <a:prstGeom prst="rect">
            <a:avLst/>
          </a:prstGeom>
        </p:spPr>
        <p:txBody>
          <a:bodyPr/>
          <a:lstStyle>
            <a:lvl1pPr marL="0" indent="0">
              <a:buFontTx/>
              <a:buNone/>
              <a:defRPr sz="1000" cap="all" spc="200" baseline="0">
                <a:solidFill>
                  <a:schemeClr val="accent4"/>
                </a:solidFill>
              </a:defRPr>
            </a:lvl1pPr>
            <a:lvl2pPr marL="457200" indent="0">
              <a:buFontTx/>
              <a:buNone/>
              <a:defRPr sz="1000" cap="all" spc="200" baseline="0"/>
            </a:lvl2pPr>
            <a:lvl3pPr marL="914400" indent="0">
              <a:buFontTx/>
              <a:buNone/>
              <a:defRPr sz="1000" cap="all" spc="200" baseline="0"/>
            </a:lvl3pPr>
            <a:lvl4pPr marL="1371600" indent="0">
              <a:buFontTx/>
              <a:buNone/>
              <a:defRPr sz="1000" cap="all" spc="200" baseline="0"/>
            </a:lvl4pPr>
            <a:lvl5pPr marL="1828800" indent="0">
              <a:buFontTx/>
              <a:buNone/>
              <a:defRPr sz="1000" cap="all" spc="200" baseline="0"/>
            </a:lvl5pPr>
          </a:lstStyle>
          <a:p>
            <a:pPr lvl="0"/>
            <a:r>
              <a:rPr lang="en-US" dirty="0"/>
              <a:t>Section 01</a:t>
            </a:r>
          </a:p>
        </p:txBody>
      </p:sp>
      <p:sp>
        <p:nvSpPr>
          <p:cNvPr id="8" name="Text Placeholder 9">
            <a:extLst>
              <a:ext uri="{FF2B5EF4-FFF2-40B4-BE49-F238E27FC236}">
                <a16:creationId xmlns:a16="http://schemas.microsoft.com/office/drawing/2014/main" id="{C3AB541D-FC89-C0B3-4503-A0C84AE55A7B}"/>
              </a:ext>
            </a:extLst>
          </p:cNvPr>
          <p:cNvSpPr>
            <a:spLocks noGrp="1"/>
          </p:cNvSpPr>
          <p:nvPr>
            <p:ph type="body" sz="quarter" idx="15" hasCustomPrompt="1"/>
          </p:nvPr>
        </p:nvSpPr>
        <p:spPr>
          <a:xfrm>
            <a:off x="912813" y="2458054"/>
            <a:ext cx="2590800" cy="365125"/>
          </a:xfrm>
          <a:prstGeom prst="rect">
            <a:avLst/>
          </a:prstGeom>
        </p:spPr>
        <p:txBody>
          <a:bodyPr/>
          <a:lstStyle>
            <a:lvl1pPr marL="0" indent="0">
              <a:buFontTx/>
              <a:buNone/>
              <a:defRPr sz="2000" baseline="0">
                <a:solidFill>
                  <a:srgbClr val="254D6F"/>
                </a:solidFill>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Title of Section</a:t>
            </a:r>
          </a:p>
        </p:txBody>
      </p:sp>
      <p:sp>
        <p:nvSpPr>
          <p:cNvPr id="9" name="Text Placeholder 11">
            <a:extLst>
              <a:ext uri="{FF2B5EF4-FFF2-40B4-BE49-F238E27FC236}">
                <a16:creationId xmlns:a16="http://schemas.microsoft.com/office/drawing/2014/main" id="{FA2891D5-C028-BA4D-E435-091919D6DA6A}"/>
              </a:ext>
            </a:extLst>
          </p:cNvPr>
          <p:cNvSpPr>
            <a:spLocks noGrp="1"/>
          </p:cNvSpPr>
          <p:nvPr>
            <p:ph type="body" sz="quarter" idx="16"/>
          </p:nvPr>
        </p:nvSpPr>
        <p:spPr>
          <a:xfrm>
            <a:off x="912813" y="2828544"/>
            <a:ext cx="4572000" cy="604455"/>
          </a:xfrm>
          <a:prstGeom prst="rect">
            <a:avLst/>
          </a:prstGeom>
        </p:spPr>
        <p:txBody>
          <a:bodyPr/>
          <a:lstStyle>
            <a:lvl1pPr marL="0" indent="0">
              <a:buFontTx/>
              <a:buNone/>
              <a:defRPr sz="1300" baseline="0">
                <a:solidFill>
                  <a:srgbClr val="254D6F"/>
                </a:solidFill>
              </a:defRPr>
            </a:lvl1pPr>
            <a:lvl2pPr marL="457200" indent="0">
              <a:buFontTx/>
              <a:buNone/>
              <a:defRPr sz="1400" baseline="0">
                <a:solidFill>
                  <a:schemeClr val="bg1"/>
                </a:solidFill>
              </a:defRPr>
            </a:lvl2pPr>
            <a:lvl3pPr marL="914400" indent="0">
              <a:buFontTx/>
              <a:buNone/>
              <a:defRPr sz="1400" baseline="0">
                <a:solidFill>
                  <a:schemeClr val="bg1"/>
                </a:solidFill>
              </a:defRPr>
            </a:lvl3pPr>
            <a:lvl4pPr marL="1371600" indent="0">
              <a:buFontTx/>
              <a:buNone/>
              <a:defRPr sz="1400" baseline="0">
                <a:solidFill>
                  <a:schemeClr val="bg1"/>
                </a:solidFill>
              </a:defRPr>
            </a:lvl4pPr>
            <a:lvl5pPr marL="1828800" indent="0">
              <a:buFontTx/>
              <a:buNone/>
              <a:defRPr sz="1400" baseline="0">
                <a:solidFill>
                  <a:schemeClr val="bg1"/>
                </a:solidFill>
              </a:defRPr>
            </a:lvl5pPr>
          </a:lstStyle>
          <a:p>
            <a:pPr lvl="0"/>
            <a:r>
              <a:rPr lang="en-US" dirty="0"/>
              <a:t>Click to edit Master text styles</a:t>
            </a:r>
          </a:p>
        </p:txBody>
      </p:sp>
      <p:sp>
        <p:nvSpPr>
          <p:cNvPr id="10" name="Text Placeholder 7">
            <a:extLst>
              <a:ext uri="{FF2B5EF4-FFF2-40B4-BE49-F238E27FC236}">
                <a16:creationId xmlns:a16="http://schemas.microsoft.com/office/drawing/2014/main" id="{9EFAB4BD-0937-05CB-E668-0E789E7CDB90}"/>
              </a:ext>
            </a:extLst>
          </p:cNvPr>
          <p:cNvSpPr>
            <a:spLocks noGrp="1"/>
          </p:cNvSpPr>
          <p:nvPr>
            <p:ph type="body" sz="quarter" idx="17" hasCustomPrompt="1"/>
          </p:nvPr>
        </p:nvSpPr>
        <p:spPr>
          <a:xfrm>
            <a:off x="912813" y="3438144"/>
            <a:ext cx="1219200" cy="152400"/>
          </a:xfrm>
          <a:prstGeom prst="rect">
            <a:avLst/>
          </a:prstGeom>
        </p:spPr>
        <p:txBody>
          <a:bodyPr/>
          <a:lstStyle>
            <a:lvl1pPr marL="0" indent="0">
              <a:buFontTx/>
              <a:buNone/>
              <a:defRPr sz="1000" cap="all" spc="200" baseline="0">
                <a:solidFill>
                  <a:schemeClr val="accent4"/>
                </a:solidFill>
              </a:defRPr>
            </a:lvl1pPr>
            <a:lvl2pPr marL="457200" indent="0">
              <a:buFontTx/>
              <a:buNone/>
              <a:defRPr sz="1000" cap="all" spc="200" baseline="0"/>
            </a:lvl2pPr>
            <a:lvl3pPr marL="914400" indent="0">
              <a:buFontTx/>
              <a:buNone/>
              <a:defRPr sz="1000" cap="all" spc="200" baseline="0"/>
            </a:lvl3pPr>
            <a:lvl4pPr marL="1371600" indent="0">
              <a:buFontTx/>
              <a:buNone/>
              <a:defRPr sz="1000" cap="all" spc="200" baseline="0"/>
            </a:lvl4pPr>
            <a:lvl5pPr marL="1828800" indent="0">
              <a:buFontTx/>
              <a:buNone/>
              <a:defRPr sz="1000" cap="all" spc="200" baseline="0"/>
            </a:lvl5pPr>
          </a:lstStyle>
          <a:p>
            <a:pPr lvl="0"/>
            <a:r>
              <a:rPr lang="en-US" dirty="0"/>
              <a:t>Section 01</a:t>
            </a:r>
          </a:p>
        </p:txBody>
      </p:sp>
      <p:sp>
        <p:nvSpPr>
          <p:cNvPr id="11" name="Text Placeholder 9">
            <a:extLst>
              <a:ext uri="{FF2B5EF4-FFF2-40B4-BE49-F238E27FC236}">
                <a16:creationId xmlns:a16="http://schemas.microsoft.com/office/drawing/2014/main" id="{B3331353-4BE0-ED3A-B856-6895052F6AD3}"/>
              </a:ext>
            </a:extLst>
          </p:cNvPr>
          <p:cNvSpPr>
            <a:spLocks noGrp="1"/>
          </p:cNvSpPr>
          <p:nvPr>
            <p:ph type="body" sz="quarter" idx="18" hasCustomPrompt="1"/>
          </p:nvPr>
        </p:nvSpPr>
        <p:spPr>
          <a:xfrm>
            <a:off x="912813" y="3601054"/>
            <a:ext cx="2590800" cy="365125"/>
          </a:xfrm>
          <a:prstGeom prst="rect">
            <a:avLst/>
          </a:prstGeom>
        </p:spPr>
        <p:txBody>
          <a:bodyPr/>
          <a:lstStyle>
            <a:lvl1pPr marL="0" indent="0">
              <a:buFontTx/>
              <a:buNone/>
              <a:defRPr sz="2000" baseline="0">
                <a:solidFill>
                  <a:srgbClr val="254D6F"/>
                </a:solidFill>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Title of Section</a:t>
            </a:r>
          </a:p>
        </p:txBody>
      </p:sp>
      <p:sp>
        <p:nvSpPr>
          <p:cNvPr id="12" name="Text Placeholder 11">
            <a:extLst>
              <a:ext uri="{FF2B5EF4-FFF2-40B4-BE49-F238E27FC236}">
                <a16:creationId xmlns:a16="http://schemas.microsoft.com/office/drawing/2014/main" id="{A81C04D1-B511-AF90-4400-821CE282C27A}"/>
              </a:ext>
            </a:extLst>
          </p:cNvPr>
          <p:cNvSpPr>
            <a:spLocks noGrp="1"/>
          </p:cNvSpPr>
          <p:nvPr>
            <p:ph type="body" sz="quarter" idx="19"/>
          </p:nvPr>
        </p:nvSpPr>
        <p:spPr>
          <a:xfrm>
            <a:off x="912813" y="3971544"/>
            <a:ext cx="4572000" cy="604455"/>
          </a:xfrm>
          <a:prstGeom prst="rect">
            <a:avLst/>
          </a:prstGeom>
        </p:spPr>
        <p:txBody>
          <a:bodyPr/>
          <a:lstStyle>
            <a:lvl1pPr marL="0" indent="0">
              <a:buFontTx/>
              <a:buNone/>
              <a:defRPr sz="1300" baseline="0">
                <a:solidFill>
                  <a:srgbClr val="254D6F"/>
                </a:solidFill>
              </a:defRPr>
            </a:lvl1pPr>
            <a:lvl2pPr marL="457200" indent="0">
              <a:buFontTx/>
              <a:buNone/>
              <a:defRPr sz="1400" baseline="0">
                <a:solidFill>
                  <a:schemeClr val="bg1"/>
                </a:solidFill>
              </a:defRPr>
            </a:lvl2pPr>
            <a:lvl3pPr marL="914400" indent="0">
              <a:buFontTx/>
              <a:buNone/>
              <a:defRPr sz="1400" baseline="0">
                <a:solidFill>
                  <a:schemeClr val="bg1"/>
                </a:solidFill>
              </a:defRPr>
            </a:lvl3pPr>
            <a:lvl4pPr marL="1371600" indent="0">
              <a:buFontTx/>
              <a:buNone/>
              <a:defRPr sz="1400" baseline="0">
                <a:solidFill>
                  <a:schemeClr val="bg1"/>
                </a:solidFill>
              </a:defRPr>
            </a:lvl4pPr>
            <a:lvl5pPr marL="1828800" indent="0">
              <a:buFontTx/>
              <a:buNone/>
              <a:defRPr sz="1400" baseline="0">
                <a:solidFill>
                  <a:schemeClr val="bg1"/>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7C9F59F6-CEBB-7EF1-7D10-C2A39D7A532B}"/>
              </a:ext>
            </a:extLst>
          </p:cNvPr>
          <p:cNvSpPr>
            <a:spLocks noGrp="1"/>
          </p:cNvSpPr>
          <p:nvPr>
            <p:ph type="body" sz="quarter" idx="20" hasCustomPrompt="1"/>
          </p:nvPr>
        </p:nvSpPr>
        <p:spPr>
          <a:xfrm>
            <a:off x="912813" y="4581144"/>
            <a:ext cx="1219200" cy="152400"/>
          </a:xfrm>
          <a:prstGeom prst="rect">
            <a:avLst/>
          </a:prstGeom>
        </p:spPr>
        <p:txBody>
          <a:bodyPr/>
          <a:lstStyle>
            <a:lvl1pPr marL="0" indent="0">
              <a:buFontTx/>
              <a:buNone/>
              <a:defRPr sz="1000" cap="all" spc="200" baseline="0">
                <a:solidFill>
                  <a:schemeClr val="accent4"/>
                </a:solidFill>
              </a:defRPr>
            </a:lvl1pPr>
            <a:lvl2pPr marL="457200" indent="0">
              <a:buFontTx/>
              <a:buNone/>
              <a:defRPr sz="1000" cap="all" spc="200" baseline="0"/>
            </a:lvl2pPr>
            <a:lvl3pPr marL="914400" indent="0">
              <a:buFontTx/>
              <a:buNone/>
              <a:defRPr sz="1000" cap="all" spc="200" baseline="0"/>
            </a:lvl3pPr>
            <a:lvl4pPr marL="1371600" indent="0">
              <a:buFontTx/>
              <a:buNone/>
              <a:defRPr sz="1000" cap="all" spc="200" baseline="0"/>
            </a:lvl4pPr>
            <a:lvl5pPr marL="1828800" indent="0">
              <a:buFontTx/>
              <a:buNone/>
              <a:defRPr sz="1000" cap="all" spc="200" baseline="0"/>
            </a:lvl5pPr>
          </a:lstStyle>
          <a:p>
            <a:pPr lvl="0"/>
            <a:r>
              <a:rPr lang="en-US" dirty="0"/>
              <a:t>Section 01</a:t>
            </a:r>
          </a:p>
        </p:txBody>
      </p:sp>
      <p:sp>
        <p:nvSpPr>
          <p:cNvPr id="14" name="Text Placeholder 9">
            <a:extLst>
              <a:ext uri="{FF2B5EF4-FFF2-40B4-BE49-F238E27FC236}">
                <a16:creationId xmlns:a16="http://schemas.microsoft.com/office/drawing/2014/main" id="{167FE769-EEC0-2058-4EB4-BFB252D7D8C0}"/>
              </a:ext>
            </a:extLst>
          </p:cNvPr>
          <p:cNvSpPr>
            <a:spLocks noGrp="1"/>
          </p:cNvSpPr>
          <p:nvPr>
            <p:ph type="body" sz="quarter" idx="21" hasCustomPrompt="1"/>
          </p:nvPr>
        </p:nvSpPr>
        <p:spPr>
          <a:xfrm>
            <a:off x="912813" y="4744054"/>
            <a:ext cx="2590800" cy="365125"/>
          </a:xfrm>
          <a:prstGeom prst="rect">
            <a:avLst/>
          </a:prstGeom>
        </p:spPr>
        <p:txBody>
          <a:bodyPr/>
          <a:lstStyle>
            <a:lvl1pPr marL="0" indent="0">
              <a:buFontTx/>
              <a:buNone/>
              <a:defRPr sz="2000" baseline="0">
                <a:solidFill>
                  <a:srgbClr val="254D6F"/>
                </a:solidFill>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Title of Section</a:t>
            </a:r>
          </a:p>
        </p:txBody>
      </p:sp>
      <p:sp>
        <p:nvSpPr>
          <p:cNvPr id="15" name="Text Placeholder 11">
            <a:extLst>
              <a:ext uri="{FF2B5EF4-FFF2-40B4-BE49-F238E27FC236}">
                <a16:creationId xmlns:a16="http://schemas.microsoft.com/office/drawing/2014/main" id="{5E2E6FB3-4553-11BE-869D-D1E5375CAEA2}"/>
              </a:ext>
            </a:extLst>
          </p:cNvPr>
          <p:cNvSpPr>
            <a:spLocks noGrp="1"/>
          </p:cNvSpPr>
          <p:nvPr>
            <p:ph type="body" sz="quarter" idx="22"/>
          </p:nvPr>
        </p:nvSpPr>
        <p:spPr>
          <a:xfrm>
            <a:off x="912813" y="5114544"/>
            <a:ext cx="4572000" cy="604455"/>
          </a:xfrm>
          <a:prstGeom prst="rect">
            <a:avLst/>
          </a:prstGeom>
        </p:spPr>
        <p:txBody>
          <a:bodyPr/>
          <a:lstStyle>
            <a:lvl1pPr marL="0" indent="0">
              <a:buFontTx/>
              <a:buNone/>
              <a:defRPr sz="1300" baseline="0">
                <a:solidFill>
                  <a:srgbClr val="254D6F"/>
                </a:solidFill>
              </a:defRPr>
            </a:lvl1pPr>
            <a:lvl2pPr marL="457200" indent="0">
              <a:buFontTx/>
              <a:buNone/>
              <a:defRPr sz="1400" baseline="0">
                <a:solidFill>
                  <a:schemeClr val="bg1"/>
                </a:solidFill>
              </a:defRPr>
            </a:lvl2pPr>
            <a:lvl3pPr marL="914400" indent="0">
              <a:buFontTx/>
              <a:buNone/>
              <a:defRPr sz="1400" baseline="0">
                <a:solidFill>
                  <a:schemeClr val="bg1"/>
                </a:solidFill>
              </a:defRPr>
            </a:lvl3pPr>
            <a:lvl4pPr marL="1371600" indent="0">
              <a:buFontTx/>
              <a:buNone/>
              <a:defRPr sz="1400" baseline="0">
                <a:solidFill>
                  <a:schemeClr val="bg1"/>
                </a:solidFill>
              </a:defRPr>
            </a:lvl4pPr>
            <a:lvl5pPr marL="1828800" indent="0">
              <a:buFontTx/>
              <a:buNone/>
              <a:defRPr sz="1400" baseline="0">
                <a:solidFill>
                  <a:schemeClr val="bg1"/>
                </a:solidFill>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C3BD7C58-27FD-22D8-B5DD-26B4B1213D6E}"/>
              </a:ext>
            </a:extLst>
          </p:cNvPr>
          <p:cNvSpPr>
            <a:spLocks noGrp="1"/>
          </p:cNvSpPr>
          <p:nvPr>
            <p:ph type="body" sz="quarter" idx="23" hasCustomPrompt="1"/>
          </p:nvPr>
        </p:nvSpPr>
        <p:spPr>
          <a:xfrm>
            <a:off x="8477633" y="2971800"/>
            <a:ext cx="1828799" cy="914400"/>
          </a:xfrm>
          <a:prstGeom prst="rect">
            <a:avLst/>
          </a:prstGeom>
        </p:spPr>
        <p:txBody>
          <a:bodyPr anchor="ctr" anchorCtr="0"/>
          <a:lstStyle>
            <a:lvl1pPr marL="0" indent="0" algn="ctr">
              <a:buFontTx/>
              <a:buNone/>
              <a:defRPr sz="3600" baseline="0">
                <a:solidFill>
                  <a:schemeClr val="bg1"/>
                </a:solidFill>
              </a:defRPr>
            </a:lvl1pPr>
            <a:lvl2pPr marL="457200" indent="0">
              <a:buFontTx/>
              <a:buNone/>
              <a:defRPr sz="4000" baseline="0">
                <a:solidFill>
                  <a:schemeClr val="bg1"/>
                </a:solidFill>
              </a:defRPr>
            </a:lvl2pPr>
            <a:lvl3pPr marL="914400" indent="0">
              <a:buFontTx/>
              <a:buNone/>
              <a:defRPr sz="4000" baseline="0">
                <a:solidFill>
                  <a:schemeClr val="bg1"/>
                </a:solidFill>
              </a:defRPr>
            </a:lvl3pPr>
            <a:lvl4pPr marL="1371600" indent="0">
              <a:buFontTx/>
              <a:buNone/>
              <a:defRPr sz="4000" baseline="0">
                <a:solidFill>
                  <a:schemeClr val="bg1"/>
                </a:solidFill>
              </a:defRPr>
            </a:lvl4pPr>
            <a:lvl5pPr marL="1828800" indent="0">
              <a:buFontTx/>
              <a:buNone/>
              <a:defRPr sz="4000" baseline="0">
                <a:solidFill>
                  <a:schemeClr val="bg1"/>
                </a:solidFill>
              </a:defRPr>
            </a:lvl5pPr>
          </a:lstStyle>
          <a:p>
            <a:pPr lvl="0"/>
            <a:r>
              <a:rPr lang="en-US" dirty="0"/>
              <a:t>Agenda</a:t>
            </a:r>
          </a:p>
        </p:txBody>
      </p:sp>
      <p:sp>
        <p:nvSpPr>
          <p:cNvPr id="16" name="Slide Number Placeholder 11">
            <a:extLst>
              <a:ext uri="{FF2B5EF4-FFF2-40B4-BE49-F238E27FC236}">
                <a16:creationId xmlns:a16="http://schemas.microsoft.com/office/drawing/2014/main" id="{7C64F187-1024-8076-2E2C-E6174306203E}"/>
              </a:ext>
            </a:extLst>
          </p:cNvPr>
          <p:cNvSpPr txBox="1">
            <a:spLocks/>
          </p:cNvSpPr>
          <p:nvPr userDrawn="1"/>
        </p:nvSpPr>
        <p:spPr>
          <a:xfrm>
            <a:off x="912813" y="6340475"/>
            <a:ext cx="537461"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baseline="0">
                <a:solidFill>
                  <a:srgbClr val="BEB7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072E8D-825C-474C-A731-43DDA7DFA4EA}" type="slidenum">
              <a:rPr lang="en-US" smtClean="0"/>
              <a:pPr/>
              <a:t>‹#›</a:t>
            </a:fld>
            <a:endParaRPr lang="en-US" dirty="0"/>
          </a:p>
        </p:txBody>
      </p:sp>
      <p:sp>
        <p:nvSpPr>
          <p:cNvPr id="18" name="Footer Placeholder 12">
            <a:extLst>
              <a:ext uri="{FF2B5EF4-FFF2-40B4-BE49-F238E27FC236}">
                <a16:creationId xmlns:a16="http://schemas.microsoft.com/office/drawing/2014/main" id="{593A397A-3BBB-B3FA-3B5E-5B2B027E6EA8}"/>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pic>
        <p:nvPicPr>
          <p:cNvPr id="19" name="Picture 18">
            <a:extLst>
              <a:ext uri="{FF2B5EF4-FFF2-40B4-BE49-F238E27FC236}">
                <a16:creationId xmlns:a16="http://schemas.microsoft.com/office/drawing/2014/main" id="{BFE57AC9-C33E-A884-7D92-F3A788B985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1266" y="6458382"/>
            <a:ext cx="955570" cy="146099"/>
          </a:xfrm>
          <a:prstGeom prst="rect">
            <a:avLst/>
          </a:prstGeom>
        </p:spPr>
      </p:pic>
    </p:spTree>
    <p:extLst>
      <p:ext uri="{BB962C8B-B14F-4D97-AF65-F5344CB8AC3E}">
        <p14:creationId xmlns:p14="http://schemas.microsoft.com/office/powerpoint/2010/main" val="195319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78DC-6A27-D34F-7BE0-649A5FA9B68C}"/>
              </a:ext>
            </a:extLst>
          </p:cNvPr>
          <p:cNvSpPr>
            <a:spLocks noGrp="1"/>
          </p:cNvSpPr>
          <p:nvPr>
            <p:ph type="title"/>
          </p:nvPr>
        </p:nvSpPr>
        <p:spPr>
          <a:xfrm>
            <a:off x="912813" y="533400"/>
            <a:ext cx="8839199" cy="533400"/>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A0294CB-EF80-7AA7-CEDE-DF636E1204C7}"/>
              </a:ext>
            </a:extLst>
          </p:cNvPr>
          <p:cNvSpPr>
            <a:spLocks noGrp="1"/>
          </p:cNvSpPr>
          <p:nvPr>
            <p:ph type="sldNum" sz="quarter" idx="10"/>
          </p:nvPr>
        </p:nvSpPr>
        <p:spPr>
          <a:xfrm>
            <a:off x="912813" y="6340475"/>
            <a:ext cx="537461" cy="365125"/>
          </a:xfrm>
        </p:spPr>
        <p:txBody>
          <a:bodyPr/>
          <a:lstStyle/>
          <a:p>
            <a:fld id="{84072E8D-825C-474C-A731-43DDA7DFA4EA}" type="slidenum">
              <a:rPr lang="en-US" smtClean="0"/>
              <a:pPr/>
              <a:t>‹#›</a:t>
            </a:fld>
            <a:endParaRPr lang="en-US" dirty="0"/>
          </a:p>
        </p:txBody>
      </p:sp>
      <p:sp>
        <p:nvSpPr>
          <p:cNvPr id="4" name="Footer Placeholder 3">
            <a:extLst>
              <a:ext uri="{FF2B5EF4-FFF2-40B4-BE49-F238E27FC236}">
                <a16:creationId xmlns:a16="http://schemas.microsoft.com/office/drawing/2014/main" id="{47E0A791-4499-A034-469B-FA3332CE6FAB}"/>
              </a:ext>
            </a:extLst>
          </p:cNvPr>
          <p:cNvSpPr>
            <a:spLocks noGrp="1"/>
          </p:cNvSpPr>
          <p:nvPr>
            <p:ph type="ftr" sz="quarter" idx="11"/>
          </p:nvPr>
        </p:nvSpPr>
        <p:spPr/>
        <p:txBody>
          <a:body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
        <p:nvSpPr>
          <p:cNvPr id="12" name="Text Placeholder 16">
            <a:extLst>
              <a:ext uri="{FF2B5EF4-FFF2-40B4-BE49-F238E27FC236}">
                <a16:creationId xmlns:a16="http://schemas.microsoft.com/office/drawing/2014/main" id="{D99C4C0E-A0D3-27C5-67D4-3F4379F92EC6}"/>
              </a:ext>
            </a:extLst>
          </p:cNvPr>
          <p:cNvSpPr>
            <a:spLocks noGrp="1"/>
          </p:cNvSpPr>
          <p:nvPr>
            <p:ph type="body" sz="quarter" idx="14"/>
          </p:nvPr>
        </p:nvSpPr>
        <p:spPr>
          <a:xfrm>
            <a:off x="912813" y="1380745"/>
            <a:ext cx="4647843" cy="352872"/>
          </a:xfrm>
          <a:prstGeom prst="rect">
            <a:avLst/>
          </a:prstGeom>
        </p:spPr>
        <p:txBody>
          <a:bodyPr lIns="0"/>
          <a:lstStyle>
            <a:lvl1pPr>
              <a:defRPr sz="1600" baseline="0">
                <a:solidFill>
                  <a:schemeClr val="accent4"/>
                </a:solidFill>
              </a:defRPr>
            </a:lvl1pPr>
            <a:lvl2pPr>
              <a:defRPr sz="1800" baseline="0">
                <a:solidFill>
                  <a:schemeClr val="accent4"/>
                </a:solidFill>
              </a:defRPr>
            </a:lvl2pPr>
            <a:lvl3pPr>
              <a:defRPr sz="1800" baseline="0">
                <a:solidFill>
                  <a:schemeClr val="accent4"/>
                </a:solidFill>
              </a:defRPr>
            </a:lvl3pPr>
            <a:lvl4pPr>
              <a:defRPr sz="1800" baseline="0">
                <a:solidFill>
                  <a:schemeClr val="accent4"/>
                </a:solidFill>
              </a:defRPr>
            </a:lvl4pPr>
            <a:lvl5pPr>
              <a:defRPr sz="1800" baseline="0">
                <a:solidFill>
                  <a:schemeClr val="accent4"/>
                </a:solidFill>
              </a:defRPr>
            </a:lvl5pPr>
          </a:lstStyle>
          <a:p>
            <a:pPr lvl="0"/>
            <a:r>
              <a:rPr lang="en-US" dirty="0"/>
              <a:t>Click to edit Master text styles</a:t>
            </a:r>
          </a:p>
        </p:txBody>
      </p:sp>
      <p:sp>
        <p:nvSpPr>
          <p:cNvPr id="16" name="TextBox 15">
            <a:extLst>
              <a:ext uri="{FF2B5EF4-FFF2-40B4-BE49-F238E27FC236}">
                <a16:creationId xmlns:a16="http://schemas.microsoft.com/office/drawing/2014/main" id="{BA585D61-9684-8428-2BCF-400F6D866400}"/>
              </a:ext>
            </a:extLst>
          </p:cNvPr>
          <p:cNvSpPr txBox="1"/>
          <p:nvPr userDrawn="1"/>
        </p:nvSpPr>
        <p:spPr>
          <a:xfrm>
            <a:off x="11137187" y="-133564"/>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9" name="Text Placeholder 8">
            <a:extLst>
              <a:ext uri="{FF2B5EF4-FFF2-40B4-BE49-F238E27FC236}">
                <a16:creationId xmlns:a16="http://schemas.microsoft.com/office/drawing/2014/main" id="{B80D55A6-F286-4645-D030-ED0226D36276}"/>
              </a:ext>
            </a:extLst>
          </p:cNvPr>
          <p:cNvSpPr>
            <a:spLocks noGrp="1"/>
          </p:cNvSpPr>
          <p:nvPr>
            <p:ph type="body" sz="quarter" idx="16"/>
          </p:nvPr>
        </p:nvSpPr>
        <p:spPr>
          <a:xfrm>
            <a:off x="912812" y="1733617"/>
            <a:ext cx="8839199" cy="3743638"/>
          </a:xfrm>
          <a:prstGeom prst="rect">
            <a:avLst/>
          </a:prstGeom>
        </p:spPr>
        <p:txBody>
          <a:bodyPr lIns="0" rIns="0"/>
          <a:lstStyle>
            <a:lvl1pPr marL="176213" indent="-176213">
              <a:buSzPct val="75000"/>
              <a:buFont typeface="Wingdings" pitchFamily="2" charset="2"/>
              <a:buChar char="§"/>
              <a:tabLst/>
              <a:defRPr sz="1300" baseline="0"/>
            </a:lvl1pPr>
            <a:lvl2pPr marL="635000" indent="-177800">
              <a:buSzPct val="100000"/>
              <a:buFont typeface="System Font Regular"/>
              <a:buChar char="-"/>
              <a:tabLst/>
              <a:defRPr sz="1200" baseline="0"/>
            </a:lvl2pPr>
            <a:lvl3pPr marL="1085850" indent="-171450">
              <a:buSzPct val="75000"/>
              <a:buFont typeface="Wingdings" pitchFamily="2" charset="2"/>
              <a:buChar char="§"/>
              <a:tabLst/>
              <a:defRPr sz="1100" baseline="0"/>
            </a:lvl3pPr>
            <a:lvl4pPr marL="1544638" indent="-173038">
              <a:buSzPct val="75000"/>
              <a:buFont typeface="Wingdings" pitchFamily="2" charset="2"/>
              <a:buChar char="§"/>
              <a:tabLst/>
              <a:defRPr sz="1300" baseline="0"/>
            </a:lvl4pPr>
            <a:lvl5pPr marL="2003425" indent="-174625">
              <a:buSzPct val="75000"/>
              <a:buFont typeface="Wingdings" pitchFamily="2" charset="2"/>
              <a:buChar char="§"/>
              <a:tabLst/>
              <a:defRPr sz="1300" baseline="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5C87EFFD-9619-96F4-4535-7AE8183CFB2E}"/>
              </a:ext>
            </a:extLst>
          </p:cNvPr>
          <p:cNvSpPr>
            <a:spLocks noGrp="1"/>
          </p:cNvSpPr>
          <p:nvPr>
            <p:ph type="body" sz="quarter" idx="17" hasCustomPrompt="1"/>
          </p:nvPr>
        </p:nvSpPr>
        <p:spPr>
          <a:xfrm>
            <a:off x="912813" y="5915025"/>
            <a:ext cx="5911850" cy="233848"/>
          </a:xfrm>
          <a:prstGeom prst="rect">
            <a:avLst/>
          </a:prstGeom>
        </p:spPr>
        <p:txBody>
          <a:bodyPr lIns="0" tIns="0" rIns="0" bIns="0"/>
          <a:lstStyle>
            <a:lvl1pPr>
              <a:spcBef>
                <a:spcPts val="0"/>
              </a:spcBef>
              <a:defRPr sz="600" baseline="0">
                <a:solidFill>
                  <a:schemeClr val="accent3"/>
                </a:solidFill>
              </a:defRPr>
            </a:lvl1pPr>
            <a:lvl2pPr>
              <a:defRPr sz="600" baseline="0">
                <a:solidFill>
                  <a:schemeClr val="accent3"/>
                </a:solidFill>
              </a:defRPr>
            </a:lvl2pPr>
            <a:lvl3pPr>
              <a:defRPr sz="600" baseline="0">
                <a:solidFill>
                  <a:schemeClr val="accent3"/>
                </a:solidFill>
              </a:defRPr>
            </a:lvl3pPr>
            <a:lvl4pPr>
              <a:defRPr sz="600" baseline="0">
                <a:solidFill>
                  <a:schemeClr val="accent3"/>
                </a:solidFill>
              </a:defRPr>
            </a:lvl4pPr>
            <a:lvl5pPr>
              <a:defRPr sz="600" baseline="0">
                <a:solidFill>
                  <a:schemeClr val="accent3"/>
                </a:solidFill>
              </a:defRPr>
            </a:lvl5pPr>
          </a:lstStyle>
          <a:p>
            <a:pPr lvl="0"/>
            <a:r>
              <a:rPr lang="en-US" dirty="0"/>
              <a:t>Click to edit Source text styles</a:t>
            </a:r>
          </a:p>
        </p:txBody>
      </p:sp>
      <p:cxnSp>
        <p:nvCxnSpPr>
          <p:cNvPr id="20" name="Straight Connector 19">
            <a:extLst>
              <a:ext uri="{FF2B5EF4-FFF2-40B4-BE49-F238E27FC236}">
                <a16:creationId xmlns:a16="http://schemas.microsoft.com/office/drawing/2014/main" id="{EFD940B5-C37F-0CE7-2AAC-4C1A8BA8320C}"/>
              </a:ext>
            </a:extLst>
          </p:cNvPr>
          <p:cNvCxnSpPr>
            <a:cxnSpLocks/>
          </p:cNvCxnSpPr>
          <p:nvPr userDrawn="1"/>
        </p:nvCxnSpPr>
        <p:spPr>
          <a:xfrm flipH="1">
            <a:off x="10193154" y="1174282"/>
            <a:ext cx="1995671" cy="5021179"/>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78ADAA4-8FF5-BED3-F84E-325F3A5DC000}"/>
              </a:ext>
            </a:extLst>
          </p:cNvPr>
          <p:cNvCxnSpPr>
            <a:cxnSpLocks/>
          </p:cNvCxnSpPr>
          <p:nvPr userDrawn="1"/>
        </p:nvCxnSpPr>
        <p:spPr>
          <a:xfrm>
            <a:off x="11685069" y="2741831"/>
            <a:ext cx="503756" cy="0"/>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134B4AE-78CA-2488-6C46-1E861D55DD9B}"/>
              </a:ext>
            </a:extLst>
          </p:cNvPr>
          <p:cNvCxnSpPr>
            <a:cxnSpLocks/>
          </p:cNvCxnSpPr>
          <p:nvPr userDrawn="1"/>
        </p:nvCxnSpPr>
        <p:spPr>
          <a:xfrm>
            <a:off x="0" y="6192105"/>
            <a:ext cx="12188825" cy="0"/>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F05E973-469E-9928-79F6-2429CB02D922}"/>
              </a:ext>
            </a:extLst>
          </p:cNvPr>
          <p:cNvCxnSpPr>
            <a:cxnSpLocks/>
          </p:cNvCxnSpPr>
          <p:nvPr userDrawn="1"/>
        </p:nvCxnSpPr>
        <p:spPr>
          <a:xfrm flipH="1">
            <a:off x="10318282" y="1479586"/>
            <a:ext cx="1870543" cy="4715875"/>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DB6789B-615B-9FAD-CC98-B2CD3A02976A}"/>
              </a:ext>
            </a:extLst>
          </p:cNvPr>
          <p:cNvCxnSpPr>
            <a:cxnSpLocks/>
          </p:cNvCxnSpPr>
          <p:nvPr userDrawn="1"/>
        </p:nvCxnSpPr>
        <p:spPr>
          <a:xfrm>
            <a:off x="10231082" y="6081868"/>
            <a:ext cx="1957743" cy="0"/>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4209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Image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0D7205-5F1E-EB9A-F6FB-7C750EFCD60D}"/>
              </a:ext>
            </a:extLst>
          </p:cNvPr>
          <p:cNvSpPr/>
          <p:nvPr userDrawn="1"/>
        </p:nvSpPr>
        <p:spPr>
          <a:xfrm>
            <a:off x="0" y="1143000"/>
            <a:ext cx="12188825" cy="5045075"/>
          </a:xfrm>
          <a:prstGeom prst="rect">
            <a:avLst/>
          </a:prstGeom>
          <a:solidFill>
            <a:schemeClr val="accent3">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A0294CB-EF80-7AA7-CEDE-DF636E1204C7}"/>
              </a:ext>
            </a:extLst>
          </p:cNvPr>
          <p:cNvSpPr>
            <a:spLocks noGrp="1"/>
          </p:cNvSpPr>
          <p:nvPr>
            <p:ph type="sldNum" sz="quarter" idx="10"/>
          </p:nvPr>
        </p:nvSpPr>
        <p:spPr/>
        <p:txBody>
          <a:bodyPr/>
          <a:lstStyle/>
          <a:p>
            <a:fld id="{84072E8D-825C-474C-A731-43DDA7DFA4EA}" type="slidenum">
              <a:rPr lang="en-US" smtClean="0"/>
              <a:pPr/>
              <a:t>‹#›</a:t>
            </a:fld>
            <a:endParaRPr lang="en-US" dirty="0"/>
          </a:p>
        </p:txBody>
      </p:sp>
      <p:sp>
        <p:nvSpPr>
          <p:cNvPr id="4" name="Footer Placeholder 3">
            <a:extLst>
              <a:ext uri="{FF2B5EF4-FFF2-40B4-BE49-F238E27FC236}">
                <a16:creationId xmlns:a16="http://schemas.microsoft.com/office/drawing/2014/main" id="{47E0A791-4499-A034-469B-FA3332CE6FAB}"/>
              </a:ext>
            </a:extLst>
          </p:cNvPr>
          <p:cNvSpPr>
            <a:spLocks noGrp="1"/>
          </p:cNvSpPr>
          <p:nvPr>
            <p:ph type="ftr" sz="quarter" idx="11"/>
          </p:nvPr>
        </p:nvSpPr>
        <p:spPr/>
        <p:txBody>
          <a:body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
        <p:nvSpPr>
          <p:cNvPr id="9" name="Title 1">
            <a:extLst>
              <a:ext uri="{FF2B5EF4-FFF2-40B4-BE49-F238E27FC236}">
                <a16:creationId xmlns:a16="http://schemas.microsoft.com/office/drawing/2014/main" id="{D1F0AEB7-29CB-6E9F-DDC9-E0CCFC787060}"/>
              </a:ext>
            </a:extLst>
          </p:cNvPr>
          <p:cNvSpPr>
            <a:spLocks noGrp="1"/>
          </p:cNvSpPr>
          <p:nvPr>
            <p:ph type="title"/>
          </p:nvPr>
        </p:nvSpPr>
        <p:spPr>
          <a:xfrm>
            <a:off x="912813" y="533400"/>
            <a:ext cx="6478587" cy="381000"/>
          </a:xfrm>
        </p:spPr>
        <p:txBody>
          <a:bodyPr/>
          <a:lstStyle/>
          <a:p>
            <a:r>
              <a:rPr lang="en-US" dirty="0"/>
              <a:t>Click to edit Master title style</a:t>
            </a:r>
          </a:p>
        </p:txBody>
      </p:sp>
      <p:sp>
        <p:nvSpPr>
          <p:cNvPr id="30" name="Picture Placeholder 29">
            <a:extLst>
              <a:ext uri="{FF2B5EF4-FFF2-40B4-BE49-F238E27FC236}">
                <a16:creationId xmlns:a16="http://schemas.microsoft.com/office/drawing/2014/main" id="{45F4DDBE-92D8-6415-486C-A9EE369A21C2}"/>
              </a:ext>
            </a:extLst>
          </p:cNvPr>
          <p:cNvSpPr>
            <a:spLocks noGrp="1"/>
          </p:cNvSpPr>
          <p:nvPr>
            <p:ph type="pic" sz="quarter" idx="22"/>
          </p:nvPr>
        </p:nvSpPr>
        <p:spPr>
          <a:xfrm>
            <a:off x="6651625" y="0"/>
            <a:ext cx="5537200" cy="6188075"/>
          </a:xfrm>
          <a:custGeom>
            <a:avLst/>
            <a:gdLst>
              <a:gd name="connsiteX0" fmla="*/ 0 w 5537200"/>
              <a:gd name="connsiteY0" fmla="*/ 0 h 6205538"/>
              <a:gd name="connsiteX1" fmla="*/ 5537200 w 5537200"/>
              <a:gd name="connsiteY1" fmla="*/ 0 h 6205538"/>
              <a:gd name="connsiteX2" fmla="*/ 5537200 w 5537200"/>
              <a:gd name="connsiteY2" fmla="*/ 6205538 h 6205538"/>
              <a:gd name="connsiteX3" fmla="*/ 0 w 5537200"/>
              <a:gd name="connsiteY3" fmla="*/ 6205538 h 6205538"/>
              <a:gd name="connsiteX4" fmla="*/ 0 w 5537200"/>
              <a:gd name="connsiteY4" fmla="*/ 0 h 6205538"/>
              <a:gd name="connsiteX0" fmla="*/ 2481943 w 5537200"/>
              <a:gd name="connsiteY0" fmla="*/ 0 h 6205538"/>
              <a:gd name="connsiteX1" fmla="*/ 5537200 w 5537200"/>
              <a:gd name="connsiteY1" fmla="*/ 0 h 6205538"/>
              <a:gd name="connsiteX2" fmla="*/ 5537200 w 5537200"/>
              <a:gd name="connsiteY2" fmla="*/ 6205538 h 6205538"/>
              <a:gd name="connsiteX3" fmla="*/ 0 w 5537200"/>
              <a:gd name="connsiteY3" fmla="*/ 6205538 h 6205538"/>
              <a:gd name="connsiteX4" fmla="*/ 2481943 w 5537200"/>
              <a:gd name="connsiteY4" fmla="*/ 0 h 6205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6205538">
                <a:moveTo>
                  <a:pt x="2481943" y="0"/>
                </a:moveTo>
                <a:lnTo>
                  <a:pt x="5537200" y="0"/>
                </a:lnTo>
                <a:lnTo>
                  <a:pt x="5537200" y="6205538"/>
                </a:lnTo>
                <a:lnTo>
                  <a:pt x="0" y="6205538"/>
                </a:lnTo>
                <a:lnTo>
                  <a:pt x="2481943" y="0"/>
                </a:lnTo>
                <a:close/>
              </a:path>
            </a:pathLst>
          </a:custGeom>
        </p:spPr>
        <p:txBody>
          <a:bodyPr/>
          <a:lstStyle/>
          <a:p>
            <a:endParaRPr lang="en-US" dirty="0"/>
          </a:p>
        </p:txBody>
      </p:sp>
      <p:sp>
        <p:nvSpPr>
          <p:cNvPr id="28" name="Rectangle 27">
            <a:extLst>
              <a:ext uri="{FF2B5EF4-FFF2-40B4-BE49-F238E27FC236}">
                <a16:creationId xmlns:a16="http://schemas.microsoft.com/office/drawing/2014/main" id="{0173B880-C4CD-56E4-AE6B-DBEC52A297CB}"/>
              </a:ext>
            </a:extLst>
          </p:cNvPr>
          <p:cNvSpPr/>
          <p:nvPr userDrawn="1"/>
        </p:nvSpPr>
        <p:spPr>
          <a:xfrm>
            <a:off x="6640286" y="0"/>
            <a:ext cx="5548539" cy="6188075"/>
          </a:xfrm>
          <a:custGeom>
            <a:avLst/>
            <a:gdLst>
              <a:gd name="connsiteX0" fmla="*/ 0 w 5559425"/>
              <a:gd name="connsiteY0" fmla="*/ 0 h 6226629"/>
              <a:gd name="connsiteX1" fmla="*/ 5559425 w 5559425"/>
              <a:gd name="connsiteY1" fmla="*/ 0 h 6226629"/>
              <a:gd name="connsiteX2" fmla="*/ 5559425 w 5559425"/>
              <a:gd name="connsiteY2" fmla="*/ 6226629 h 6226629"/>
              <a:gd name="connsiteX3" fmla="*/ 0 w 5559425"/>
              <a:gd name="connsiteY3" fmla="*/ 6226629 h 6226629"/>
              <a:gd name="connsiteX4" fmla="*/ 0 w 5559425"/>
              <a:gd name="connsiteY4" fmla="*/ 0 h 6226629"/>
              <a:gd name="connsiteX0" fmla="*/ 2503714 w 5559425"/>
              <a:gd name="connsiteY0" fmla="*/ 0 h 6226629"/>
              <a:gd name="connsiteX1" fmla="*/ 5559425 w 5559425"/>
              <a:gd name="connsiteY1" fmla="*/ 0 h 6226629"/>
              <a:gd name="connsiteX2" fmla="*/ 5559425 w 5559425"/>
              <a:gd name="connsiteY2" fmla="*/ 6226629 h 6226629"/>
              <a:gd name="connsiteX3" fmla="*/ 0 w 5559425"/>
              <a:gd name="connsiteY3" fmla="*/ 6226629 h 6226629"/>
              <a:gd name="connsiteX4" fmla="*/ 2503714 w 5559425"/>
              <a:gd name="connsiteY4" fmla="*/ 0 h 6226629"/>
              <a:gd name="connsiteX0" fmla="*/ 2503714 w 5559425"/>
              <a:gd name="connsiteY0" fmla="*/ 0 h 6226629"/>
              <a:gd name="connsiteX1" fmla="*/ 5559425 w 5559425"/>
              <a:gd name="connsiteY1" fmla="*/ 0 h 6226629"/>
              <a:gd name="connsiteX2" fmla="*/ 5559425 w 5559425"/>
              <a:gd name="connsiteY2" fmla="*/ 6226629 h 6226629"/>
              <a:gd name="connsiteX3" fmla="*/ 0 w 5559425"/>
              <a:gd name="connsiteY3" fmla="*/ 6226629 h 6226629"/>
              <a:gd name="connsiteX4" fmla="*/ 2503714 w 5559425"/>
              <a:gd name="connsiteY4" fmla="*/ 0 h 6226629"/>
              <a:gd name="connsiteX0" fmla="*/ 2492828 w 5548539"/>
              <a:gd name="connsiteY0" fmla="*/ 0 h 6226629"/>
              <a:gd name="connsiteX1" fmla="*/ 5548539 w 5548539"/>
              <a:gd name="connsiteY1" fmla="*/ 0 h 6226629"/>
              <a:gd name="connsiteX2" fmla="*/ 5548539 w 5548539"/>
              <a:gd name="connsiteY2" fmla="*/ 6226629 h 6226629"/>
              <a:gd name="connsiteX3" fmla="*/ 0 w 5548539"/>
              <a:gd name="connsiteY3" fmla="*/ 6226629 h 6226629"/>
              <a:gd name="connsiteX4" fmla="*/ 2492828 w 5548539"/>
              <a:gd name="connsiteY4" fmla="*/ 0 h 622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539" h="6226629">
                <a:moveTo>
                  <a:pt x="2492828" y="0"/>
                </a:moveTo>
                <a:lnTo>
                  <a:pt x="5548539" y="0"/>
                </a:lnTo>
                <a:lnTo>
                  <a:pt x="5548539" y="6226629"/>
                </a:lnTo>
                <a:lnTo>
                  <a:pt x="0" y="6226629"/>
                </a:lnTo>
                <a:lnTo>
                  <a:pt x="2492828" y="0"/>
                </a:lnTo>
                <a:close/>
              </a:path>
            </a:pathLst>
          </a:custGeom>
          <a:solidFill>
            <a:srgbClr val="254D6F">
              <a:alpha val="8588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080B029C-62B2-6173-A9EB-D354A54640B4}"/>
              </a:ext>
            </a:extLst>
          </p:cNvPr>
          <p:cNvCxnSpPr>
            <a:cxnSpLocks/>
          </p:cNvCxnSpPr>
          <p:nvPr userDrawn="1"/>
        </p:nvCxnSpPr>
        <p:spPr>
          <a:xfrm flipH="1">
            <a:off x="6803571" y="0"/>
            <a:ext cx="2492829" cy="623751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8">
            <a:extLst>
              <a:ext uri="{FF2B5EF4-FFF2-40B4-BE49-F238E27FC236}">
                <a16:creationId xmlns:a16="http://schemas.microsoft.com/office/drawing/2014/main" id="{7B9ABC1A-8BFB-5809-F71C-9C74AC760299}"/>
              </a:ext>
            </a:extLst>
          </p:cNvPr>
          <p:cNvSpPr>
            <a:spLocks noGrp="1"/>
          </p:cNvSpPr>
          <p:nvPr>
            <p:ph type="body" sz="quarter" idx="20" hasCustomPrompt="1"/>
          </p:nvPr>
        </p:nvSpPr>
        <p:spPr>
          <a:xfrm>
            <a:off x="8998721" y="2501402"/>
            <a:ext cx="2514600" cy="835397"/>
          </a:xfrm>
          <a:prstGeom prst="rect">
            <a:avLst/>
          </a:prstGeom>
        </p:spPr>
        <p:txBody>
          <a:bodyPr lIns="0" tIns="0" rIns="91440"/>
          <a:lstStyle>
            <a:lvl1pPr algn="l">
              <a:defRPr sz="6000" b="0" i="0" baseline="0">
                <a:solidFill>
                  <a:schemeClr val="bg1"/>
                </a:solidFill>
              </a:defRPr>
            </a:lvl1pPr>
            <a:lvl2pPr>
              <a:defRPr sz="7200" b="1" i="0" baseline="0">
                <a:solidFill>
                  <a:schemeClr val="accent2"/>
                </a:solidFill>
              </a:defRPr>
            </a:lvl2pPr>
            <a:lvl3pPr>
              <a:defRPr sz="7200" b="1" i="0" baseline="0">
                <a:solidFill>
                  <a:schemeClr val="accent2"/>
                </a:solidFill>
              </a:defRPr>
            </a:lvl3pPr>
            <a:lvl4pPr>
              <a:defRPr sz="7200" b="1" i="0" baseline="0">
                <a:solidFill>
                  <a:schemeClr val="accent2"/>
                </a:solidFill>
              </a:defRPr>
            </a:lvl4pPr>
            <a:lvl5pPr>
              <a:defRPr sz="7200" b="1" i="0" baseline="0">
                <a:solidFill>
                  <a:schemeClr val="accent2"/>
                </a:solidFill>
              </a:defRPr>
            </a:lvl5pPr>
          </a:lstStyle>
          <a:p>
            <a:pPr lvl="0"/>
            <a:r>
              <a:rPr lang="en-US" dirty="0"/>
              <a:t>Stat</a:t>
            </a:r>
          </a:p>
        </p:txBody>
      </p:sp>
      <p:sp>
        <p:nvSpPr>
          <p:cNvPr id="25" name="Text Placeholder 14">
            <a:extLst>
              <a:ext uri="{FF2B5EF4-FFF2-40B4-BE49-F238E27FC236}">
                <a16:creationId xmlns:a16="http://schemas.microsoft.com/office/drawing/2014/main" id="{DD592DFD-9343-4715-850E-507FC05D74AA}"/>
              </a:ext>
            </a:extLst>
          </p:cNvPr>
          <p:cNvSpPr>
            <a:spLocks noGrp="1"/>
          </p:cNvSpPr>
          <p:nvPr>
            <p:ph type="body" sz="quarter" idx="21"/>
          </p:nvPr>
        </p:nvSpPr>
        <p:spPr>
          <a:xfrm>
            <a:off x="8998720" y="3339602"/>
            <a:ext cx="2514600" cy="911597"/>
          </a:xfrm>
          <a:prstGeom prst="rect">
            <a:avLst/>
          </a:prstGeom>
        </p:spPr>
        <p:txBody>
          <a:bodyPr lIns="0"/>
          <a:lstStyle>
            <a:lvl1pPr algn="l">
              <a:defRPr sz="1300" cap="all" spc="60" baseline="0">
                <a:solidFill>
                  <a:schemeClr val="bg1"/>
                </a:solidFill>
              </a:defRPr>
            </a:lvl1pPr>
          </a:lstStyle>
          <a:p>
            <a:pPr lvl="0"/>
            <a:r>
              <a:rPr lang="en-US" dirty="0"/>
              <a:t>Click to edit Master text styles</a:t>
            </a:r>
          </a:p>
        </p:txBody>
      </p:sp>
      <p:sp>
        <p:nvSpPr>
          <p:cNvPr id="16" name="Text Placeholder 14">
            <a:extLst>
              <a:ext uri="{FF2B5EF4-FFF2-40B4-BE49-F238E27FC236}">
                <a16:creationId xmlns:a16="http://schemas.microsoft.com/office/drawing/2014/main" id="{D0DB90BD-1C10-0A82-DBBA-8EC0B3D29684}"/>
              </a:ext>
            </a:extLst>
          </p:cNvPr>
          <p:cNvSpPr>
            <a:spLocks noGrp="1"/>
          </p:cNvSpPr>
          <p:nvPr>
            <p:ph type="body" sz="quarter" idx="13"/>
          </p:nvPr>
        </p:nvSpPr>
        <p:spPr>
          <a:xfrm>
            <a:off x="912813" y="1733617"/>
            <a:ext cx="6478587" cy="640394"/>
          </a:xfrm>
          <a:prstGeom prst="rect">
            <a:avLst/>
          </a:prstGeom>
        </p:spPr>
        <p:txBody>
          <a:bodyPr lIns="0"/>
          <a:lstStyle>
            <a:lvl1pPr>
              <a:defRPr sz="1300" baseline="0"/>
            </a:lvl1pPr>
          </a:lstStyle>
          <a:p>
            <a:pPr lvl="0"/>
            <a:r>
              <a:rPr lang="en-US" dirty="0"/>
              <a:t>Click to edit Master text styles</a:t>
            </a:r>
          </a:p>
        </p:txBody>
      </p:sp>
      <p:sp>
        <p:nvSpPr>
          <p:cNvPr id="17" name="Text Placeholder 16">
            <a:extLst>
              <a:ext uri="{FF2B5EF4-FFF2-40B4-BE49-F238E27FC236}">
                <a16:creationId xmlns:a16="http://schemas.microsoft.com/office/drawing/2014/main" id="{6E5F99FE-9FF1-12A7-1CC6-6EBB19F8481F}"/>
              </a:ext>
            </a:extLst>
          </p:cNvPr>
          <p:cNvSpPr>
            <a:spLocks noGrp="1"/>
          </p:cNvSpPr>
          <p:nvPr>
            <p:ph type="body" sz="quarter" idx="14"/>
          </p:nvPr>
        </p:nvSpPr>
        <p:spPr>
          <a:xfrm>
            <a:off x="912813" y="1380745"/>
            <a:ext cx="4647843" cy="352872"/>
          </a:xfrm>
          <a:prstGeom prst="rect">
            <a:avLst/>
          </a:prstGeom>
        </p:spPr>
        <p:txBody>
          <a:bodyPr lIns="0"/>
          <a:lstStyle>
            <a:lvl1pPr>
              <a:defRPr sz="1600" baseline="0">
                <a:solidFill>
                  <a:schemeClr val="accent4"/>
                </a:solidFill>
              </a:defRPr>
            </a:lvl1pPr>
            <a:lvl2pPr>
              <a:defRPr sz="1800" baseline="0">
                <a:solidFill>
                  <a:schemeClr val="accent4"/>
                </a:solidFill>
              </a:defRPr>
            </a:lvl2pPr>
            <a:lvl3pPr>
              <a:defRPr sz="1800" baseline="0">
                <a:solidFill>
                  <a:schemeClr val="accent4"/>
                </a:solidFill>
              </a:defRPr>
            </a:lvl3pPr>
            <a:lvl4pPr>
              <a:defRPr sz="1800" baseline="0">
                <a:solidFill>
                  <a:schemeClr val="accent4"/>
                </a:solidFill>
              </a:defRPr>
            </a:lvl4pPr>
            <a:lvl5pPr>
              <a:defRPr sz="1800" baseline="0">
                <a:solidFill>
                  <a:schemeClr val="accent4"/>
                </a:solidFill>
              </a:defRPr>
            </a:lvl5pPr>
          </a:lstStyle>
          <a:p>
            <a:pPr lvl="0"/>
            <a:r>
              <a:rPr lang="en-US" dirty="0"/>
              <a:t>Click to edit Master text styles</a:t>
            </a:r>
          </a:p>
        </p:txBody>
      </p:sp>
    </p:spTree>
    <p:extLst>
      <p:ext uri="{BB962C8B-B14F-4D97-AF65-F5344CB8AC3E}">
        <p14:creationId xmlns:p14="http://schemas.microsoft.com/office/powerpoint/2010/main" val="42699680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0294CB-EF80-7AA7-CEDE-DF636E1204C7}"/>
              </a:ext>
            </a:extLst>
          </p:cNvPr>
          <p:cNvSpPr>
            <a:spLocks noGrp="1"/>
          </p:cNvSpPr>
          <p:nvPr>
            <p:ph type="sldNum" sz="quarter" idx="10"/>
          </p:nvPr>
        </p:nvSpPr>
        <p:spPr/>
        <p:txBody>
          <a:bodyPr/>
          <a:lstStyle/>
          <a:p>
            <a:fld id="{84072E8D-825C-474C-A731-43DDA7DFA4EA}" type="slidenum">
              <a:rPr lang="en-US" smtClean="0"/>
              <a:pPr/>
              <a:t>‹#›</a:t>
            </a:fld>
            <a:endParaRPr lang="en-US" dirty="0"/>
          </a:p>
        </p:txBody>
      </p:sp>
      <p:sp>
        <p:nvSpPr>
          <p:cNvPr id="4" name="Footer Placeholder 3">
            <a:extLst>
              <a:ext uri="{FF2B5EF4-FFF2-40B4-BE49-F238E27FC236}">
                <a16:creationId xmlns:a16="http://schemas.microsoft.com/office/drawing/2014/main" id="{47E0A791-4499-A034-469B-FA3332CE6FAB}"/>
              </a:ext>
            </a:extLst>
          </p:cNvPr>
          <p:cNvSpPr>
            <a:spLocks noGrp="1"/>
          </p:cNvSpPr>
          <p:nvPr>
            <p:ph type="ftr" sz="quarter" idx="11"/>
          </p:nvPr>
        </p:nvSpPr>
        <p:spPr/>
        <p:txBody>
          <a:body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Tree>
    <p:extLst>
      <p:ext uri="{BB962C8B-B14F-4D97-AF65-F5344CB8AC3E}">
        <p14:creationId xmlns:p14="http://schemas.microsoft.com/office/powerpoint/2010/main" val="30326938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Sta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0D7205-5F1E-EB9A-F6FB-7C750EFCD60D}"/>
              </a:ext>
            </a:extLst>
          </p:cNvPr>
          <p:cNvSpPr/>
          <p:nvPr userDrawn="1"/>
        </p:nvSpPr>
        <p:spPr>
          <a:xfrm>
            <a:off x="0" y="1154404"/>
            <a:ext cx="12188825" cy="5033672"/>
          </a:xfrm>
          <a:prstGeom prst="rect">
            <a:avLst/>
          </a:prstGeom>
          <a:solidFill>
            <a:schemeClr val="accent3">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A0294CB-EF80-7AA7-CEDE-DF636E1204C7}"/>
              </a:ext>
            </a:extLst>
          </p:cNvPr>
          <p:cNvSpPr>
            <a:spLocks noGrp="1"/>
          </p:cNvSpPr>
          <p:nvPr>
            <p:ph type="sldNum" sz="quarter" idx="10"/>
          </p:nvPr>
        </p:nvSpPr>
        <p:spPr/>
        <p:txBody>
          <a:bodyPr/>
          <a:lstStyle/>
          <a:p>
            <a:fld id="{84072E8D-825C-474C-A731-43DDA7DFA4EA}" type="slidenum">
              <a:rPr lang="en-US" smtClean="0"/>
              <a:pPr/>
              <a:t>‹#›</a:t>
            </a:fld>
            <a:endParaRPr lang="en-US" dirty="0"/>
          </a:p>
        </p:txBody>
      </p:sp>
      <p:sp>
        <p:nvSpPr>
          <p:cNvPr id="4" name="Footer Placeholder 3">
            <a:extLst>
              <a:ext uri="{FF2B5EF4-FFF2-40B4-BE49-F238E27FC236}">
                <a16:creationId xmlns:a16="http://schemas.microsoft.com/office/drawing/2014/main" id="{47E0A791-4499-A034-469B-FA3332CE6FAB}"/>
              </a:ext>
            </a:extLst>
          </p:cNvPr>
          <p:cNvSpPr>
            <a:spLocks noGrp="1"/>
          </p:cNvSpPr>
          <p:nvPr>
            <p:ph type="ftr" sz="quarter" idx="11"/>
          </p:nvPr>
        </p:nvSpPr>
        <p:spPr/>
        <p:txBody>
          <a:body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
        <p:nvSpPr>
          <p:cNvPr id="6" name="Text Placeholder 16">
            <a:extLst>
              <a:ext uri="{FF2B5EF4-FFF2-40B4-BE49-F238E27FC236}">
                <a16:creationId xmlns:a16="http://schemas.microsoft.com/office/drawing/2014/main" id="{338C3E10-8D8D-8B2D-E727-E3342AAE2E91}"/>
              </a:ext>
            </a:extLst>
          </p:cNvPr>
          <p:cNvSpPr>
            <a:spLocks noGrp="1"/>
          </p:cNvSpPr>
          <p:nvPr>
            <p:ph type="body" sz="quarter" idx="14" hasCustomPrompt="1"/>
          </p:nvPr>
        </p:nvSpPr>
        <p:spPr>
          <a:xfrm>
            <a:off x="1017198" y="3671924"/>
            <a:ext cx="2803524" cy="309563"/>
          </a:xfrm>
          <a:prstGeom prst="rect">
            <a:avLst/>
          </a:prstGeom>
        </p:spPr>
        <p:txBody>
          <a:bodyPr lIns="0"/>
          <a:lstStyle>
            <a:lvl1pPr algn="ctr">
              <a:defRPr sz="1600" baseline="0">
                <a:solidFill>
                  <a:schemeClr val="accent4"/>
                </a:solidFill>
              </a:defRPr>
            </a:lvl1pPr>
            <a:lvl2pPr>
              <a:defRPr sz="1800" baseline="0">
                <a:solidFill>
                  <a:schemeClr val="accent4"/>
                </a:solidFill>
              </a:defRPr>
            </a:lvl2pPr>
            <a:lvl3pPr>
              <a:defRPr sz="1800" baseline="0">
                <a:solidFill>
                  <a:schemeClr val="accent4"/>
                </a:solidFill>
              </a:defRPr>
            </a:lvl3pPr>
            <a:lvl4pPr>
              <a:defRPr sz="1800" baseline="0">
                <a:solidFill>
                  <a:schemeClr val="accent4"/>
                </a:solidFill>
              </a:defRPr>
            </a:lvl4pPr>
            <a:lvl5pPr>
              <a:defRPr sz="1800" baseline="0">
                <a:solidFill>
                  <a:schemeClr val="accent4"/>
                </a:solidFill>
              </a:defRPr>
            </a:lvl5pPr>
          </a:lstStyle>
          <a:p>
            <a:pPr lvl="0"/>
            <a:r>
              <a:rPr lang="en-US" dirty="0"/>
              <a:t>Click to edit Section style</a:t>
            </a:r>
          </a:p>
        </p:txBody>
      </p:sp>
      <p:sp>
        <p:nvSpPr>
          <p:cNvPr id="9" name="Text Placeholder 8">
            <a:extLst>
              <a:ext uri="{FF2B5EF4-FFF2-40B4-BE49-F238E27FC236}">
                <a16:creationId xmlns:a16="http://schemas.microsoft.com/office/drawing/2014/main" id="{44CA3678-2F78-BA44-7A3B-9F0276B1F303}"/>
              </a:ext>
            </a:extLst>
          </p:cNvPr>
          <p:cNvSpPr>
            <a:spLocks noGrp="1"/>
          </p:cNvSpPr>
          <p:nvPr>
            <p:ph type="body" sz="quarter" idx="15" hasCustomPrompt="1"/>
          </p:nvPr>
        </p:nvSpPr>
        <p:spPr>
          <a:xfrm>
            <a:off x="1004531" y="2607506"/>
            <a:ext cx="2803882" cy="1066800"/>
          </a:xfrm>
          <a:prstGeom prst="rect">
            <a:avLst/>
          </a:prstGeom>
        </p:spPr>
        <p:txBody>
          <a:bodyPr/>
          <a:lstStyle>
            <a:lvl1pPr algn="ctr">
              <a:defRPr sz="7200" b="0" i="0" baseline="0">
                <a:solidFill>
                  <a:schemeClr val="accent2"/>
                </a:solidFill>
              </a:defRPr>
            </a:lvl1pPr>
            <a:lvl2pPr>
              <a:defRPr sz="7200" b="1" i="0" baseline="0">
                <a:solidFill>
                  <a:schemeClr val="accent2"/>
                </a:solidFill>
              </a:defRPr>
            </a:lvl2pPr>
            <a:lvl3pPr>
              <a:defRPr sz="7200" b="1" i="0" baseline="0">
                <a:solidFill>
                  <a:schemeClr val="accent2"/>
                </a:solidFill>
              </a:defRPr>
            </a:lvl3pPr>
            <a:lvl4pPr>
              <a:defRPr sz="7200" b="1" i="0" baseline="0">
                <a:solidFill>
                  <a:schemeClr val="accent2"/>
                </a:solidFill>
              </a:defRPr>
            </a:lvl4pPr>
            <a:lvl5pPr>
              <a:defRPr sz="7200" b="1" i="0" baseline="0">
                <a:solidFill>
                  <a:schemeClr val="accent2"/>
                </a:solidFill>
              </a:defRPr>
            </a:lvl5pPr>
          </a:lstStyle>
          <a:p>
            <a:pPr lvl="0"/>
            <a:r>
              <a:rPr lang="en-US" dirty="0"/>
              <a:t>Stat</a:t>
            </a:r>
          </a:p>
        </p:txBody>
      </p:sp>
      <p:sp>
        <p:nvSpPr>
          <p:cNvPr id="10" name="Text Placeholder 14">
            <a:extLst>
              <a:ext uri="{FF2B5EF4-FFF2-40B4-BE49-F238E27FC236}">
                <a16:creationId xmlns:a16="http://schemas.microsoft.com/office/drawing/2014/main" id="{B702DB54-397A-FB4E-2F3B-21B6FD5BBA13}"/>
              </a:ext>
            </a:extLst>
          </p:cNvPr>
          <p:cNvSpPr>
            <a:spLocks noGrp="1"/>
          </p:cNvSpPr>
          <p:nvPr>
            <p:ph type="body" sz="quarter" idx="16"/>
          </p:nvPr>
        </p:nvSpPr>
        <p:spPr>
          <a:xfrm>
            <a:off x="1017199" y="3982281"/>
            <a:ext cx="2803524" cy="911597"/>
          </a:xfrm>
          <a:prstGeom prst="rect">
            <a:avLst/>
          </a:prstGeom>
        </p:spPr>
        <p:txBody>
          <a:bodyPr lIns="0"/>
          <a:lstStyle>
            <a:lvl1pPr algn="ctr">
              <a:defRPr sz="1300" baseline="0"/>
            </a:lvl1pPr>
          </a:lstStyle>
          <a:p>
            <a:pPr lvl="0"/>
            <a:r>
              <a:rPr lang="en-US" dirty="0"/>
              <a:t>Click to edit Master text styles</a:t>
            </a:r>
          </a:p>
        </p:txBody>
      </p:sp>
      <p:sp>
        <p:nvSpPr>
          <p:cNvPr id="11" name="Text Placeholder 18">
            <a:extLst>
              <a:ext uri="{FF2B5EF4-FFF2-40B4-BE49-F238E27FC236}">
                <a16:creationId xmlns:a16="http://schemas.microsoft.com/office/drawing/2014/main" id="{C4EBF543-DF91-EE79-8271-74CC74398CCD}"/>
              </a:ext>
            </a:extLst>
          </p:cNvPr>
          <p:cNvSpPr>
            <a:spLocks noGrp="1"/>
          </p:cNvSpPr>
          <p:nvPr>
            <p:ph type="body" sz="quarter" idx="17"/>
          </p:nvPr>
        </p:nvSpPr>
        <p:spPr>
          <a:xfrm>
            <a:off x="1017198" y="2077281"/>
            <a:ext cx="9725414" cy="381000"/>
          </a:xfrm>
          <a:prstGeom prst="rect">
            <a:avLst/>
          </a:prstGeom>
        </p:spPr>
        <p:txBody>
          <a:bodyPr lIns="0" rIns="91440"/>
          <a:lstStyle>
            <a:lvl1pPr algn="ctr">
              <a:defRPr cap="all" spc="150" baseline="0">
                <a:solidFill>
                  <a:schemeClr val="accent4"/>
                </a:solidFill>
              </a:defRPr>
            </a:lvl1pPr>
            <a:lvl2pPr>
              <a:defRPr cap="all" spc="150" baseline="0">
                <a:solidFill>
                  <a:schemeClr val="accent2"/>
                </a:solidFill>
              </a:defRPr>
            </a:lvl2pPr>
            <a:lvl3pPr>
              <a:defRPr cap="all" spc="150" baseline="0">
                <a:solidFill>
                  <a:schemeClr val="accent2"/>
                </a:solidFill>
              </a:defRPr>
            </a:lvl3pPr>
            <a:lvl4pPr>
              <a:defRPr cap="all" spc="150" baseline="0">
                <a:solidFill>
                  <a:schemeClr val="accent2"/>
                </a:solidFill>
              </a:defRPr>
            </a:lvl4pPr>
            <a:lvl5pPr>
              <a:defRPr cap="all" spc="150" baseline="0">
                <a:solidFill>
                  <a:schemeClr val="accent2"/>
                </a:solidFill>
              </a:defRPr>
            </a:lvl5pPr>
          </a:lstStyle>
          <a:p>
            <a:pPr lvl="0"/>
            <a:r>
              <a:rPr lang="en-US" dirty="0"/>
              <a:t>Click to edit Master text styles</a:t>
            </a:r>
          </a:p>
        </p:txBody>
      </p:sp>
      <p:sp>
        <p:nvSpPr>
          <p:cNvPr id="16" name="Text Placeholder 16">
            <a:extLst>
              <a:ext uri="{FF2B5EF4-FFF2-40B4-BE49-F238E27FC236}">
                <a16:creationId xmlns:a16="http://schemas.microsoft.com/office/drawing/2014/main" id="{67F69C91-A2F6-3E2C-8DE3-0DAF3F8D3B47}"/>
              </a:ext>
            </a:extLst>
          </p:cNvPr>
          <p:cNvSpPr>
            <a:spLocks noGrp="1"/>
          </p:cNvSpPr>
          <p:nvPr>
            <p:ph type="body" sz="quarter" idx="18" hasCustomPrompt="1"/>
          </p:nvPr>
        </p:nvSpPr>
        <p:spPr>
          <a:xfrm>
            <a:off x="4506879" y="3671924"/>
            <a:ext cx="2803524" cy="309563"/>
          </a:xfrm>
          <a:prstGeom prst="rect">
            <a:avLst/>
          </a:prstGeom>
        </p:spPr>
        <p:txBody>
          <a:bodyPr lIns="0"/>
          <a:lstStyle>
            <a:lvl1pPr algn="ctr">
              <a:defRPr sz="1600" baseline="0">
                <a:solidFill>
                  <a:schemeClr val="accent4"/>
                </a:solidFill>
              </a:defRPr>
            </a:lvl1pPr>
            <a:lvl2pPr>
              <a:defRPr sz="1800" baseline="0">
                <a:solidFill>
                  <a:schemeClr val="accent4"/>
                </a:solidFill>
              </a:defRPr>
            </a:lvl2pPr>
            <a:lvl3pPr>
              <a:defRPr sz="1800" baseline="0">
                <a:solidFill>
                  <a:schemeClr val="accent4"/>
                </a:solidFill>
              </a:defRPr>
            </a:lvl3pPr>
            <a:lvl4pPr>
              <a:defRPr sz="1800" baseline="0">
                <a:solidFill>
                  <a:schemeClr val="accent4"/>
                </a:solidFill>
              </a:defRPr>
            </a:lvl4pPr>
            <a:lvl5pPr>
              <a:defRPr sz="1800" baseline="0">
                <a:solidFill>
                  <a:schemeClr val="accent4"/>
                </a:solidFill>
              </a:defRPr>
            </a:lvl5pPr>
          </a:lstStyle>
          <a:p>
            <a:pPr lvl="0"/>
            <a:r>
              <a:rPr lang="en-US" dirty="0"/>
              <a:t>Click to edit Section style</a:t>
            </a:r>
          </a:p>
        </p:txBody>
      </p:sp>
      <p:sp>
        <p:nvSpPr>
          <p:cNvPr id="17" name="Text Placeholder 8">
            <a:extLst>
              <a:ext uri="{FF2B5EF4-FFF2-40B4-BE49-F238E27FC236}">
                <a16:creationId xmlns:a16="http://schemas.microsoft.com/office/drawing/2014/main" id="{EA4C95D5-9CAE-67C9-7858-F0841AD11BAD}"/>
              </a:ext>
            </a:extLst>
          </p:cNvPr>
          <p:cNvSpPr>
            <a:spLocks noGrp="1"/>
          </p:cNvSpPr>
          <p:nvPr>
            <p:ph type="body" sz="quarter" idx="19" hasCustomPrompt="1"/>
          </p:nvPr>
        </p:nvSpPr>
        <p:spPr>
          <a:xfrm>
            <a:off x="4494212" y="2607506"/>
            <a:ext cx="2803882" cy="1066800"/>
          </a:xfrm>
          <a:prstGeom prst="rect">
            <a:avLst/>
          </a:prstGeom>
        </p:spPr>
        <p:txBody>
          <a:bodyPr/>
          <a:lstStyle>
            <a:lvl1pPr algn="ctr">
              <a:defRPr sz="7200" b="0" i="0" baseline="0">
                <a:solidFill>
                  <a:schemeClr val="accent2"/>
                </a:solidFill>
              </a:defRPr>
            </a:lvl1pPr>
            <a:lvl2pPr>
              <a:defRPr sz="7200" b="1" i="0" baseline="0">
                <a:solidFill>
                  <a:schemeClr val="accent2"/>
                </a:solidFill>
              </a:defRPr>
            </a:lvl2pPr>
            <a:lvl3pPr>
              <a:defRPr sz="7200" b="1" i="0" baseline="0">
                <a:solidFill>
                  <a:schemeClr val="accent2"/>
                </a:solidFill>
              </a:defRPr>
            </a:lvl3pPr>
            <a:lvl4pPr>
              <a:defRPr sz="7200" b="1" i="0" baseline="0">
                <a:solidFill>
                  <a:schemeClr val="accent2"/>
                </a:solidFill>
              </a:defRPr>
            </a:lvl4pPr>
            <a:lvl5pPr>
              <a:defRPr sz="7200" b="1" i="0" baseline="0">
                <a:solidFill>
                  <a:schemeClr val="accent2"/>
                </a:solidFill>
              </a:defRPr>
            </a:lvl5pPr>
          </a:lstStyle>
          <a:p>
            <a:pPr lvl="0"/>
            <a:r>
              <a:rPr lang="en-US" dirty="0"/>
              <a:t>Stat</a:t>
            </a:r>
          </a:p>
        </p:txBody>
      </p:sp>
      <p:sp>
        <p:nvSpPr>
          <p:cNvPr id="18" name="Text Placeholder 14">
            <a:extLst>
              <a:ext uri="{FF2B5EF4-FFF2-40B4-BE49-F238E27FC236}">
                <a16:creationId xmlns:a16="http://schemas.microsoft.com/office/drawing/2014/main" id="{F2F58C27-42BA-F3E4-E582-77257D844679}"/>
              </a:ext>
            </a:extLst>
          </p:cNvPr>
          <p:cNvSpPr>
            <a:spLocks noGrp="1"/>
          </p:cNvSpPr>
          <p:nvPr>
            <p:ph type="body" sz="quarter" idx="20"/>
          </p:nvPr>
        </p:nvSpPr>
        <p:spPr>
          <a:xfrm>
            <a:off x="4506880" y="3982281"/>
            <a:ext cx="2803524" cy="911597"/>
          </a:xfrm>
          <a:prstGeom prst="rect">
            <a:avLst/>
          </a:prstGeom>
        </p:spPr>
        <p:txBody>
          <a:bodyPr lIns="0"/>
          <a:lstStyle>
            <a:lvl1pPr algn="ctr">
              <a:defRPr sz="1300" baseline="0"/>
            </a:lvl1pPr>
          </a:lstStyle>
          <a:p>
            <a:pPr lvl="0"/>
            <a:r>
              <a:rPr lang="en-US" dirty="0"/>
              <a:t>Click to edit Master text styles</a:t>
            </a:r>
          </a:p>
        </p:txBody>
      </p:sp>
      <p:sp>
        <p:nvSpPr>
          <p:cNvPr id="19" name="Text Placeholder 16">
            <a:extLst>
              <a:ext uri="{FF2B5EF4-FFF2-40B4-BE49-F238E27FC236}">
                <a16:creationId xmlns:a16="http://schemas.microsoft.com/office/drawing/2014/main" id="{1A699435-AAFC-A864-F5A7-002D070FB9E5}"/>
              </a:ext>
            </a:extLst>
          </p:cNvPr>
          <p:cNvSpPr>
            <a:spLocks noGrp="1"/>
          </p:cNvSpPr>
          <p:nvPr>
            <p:ph type="body" sz="quarter" idx="21" hasCustomPrompt="1"/>
          </p:nvPr>
        </p:nvSpPr>
        <p:spPr>
          <a:xfrm>
            <a:off x="7935879" y="3671924"/>
            <a:ext cx="2803524" cy="309563"/>
          </a:xfrm>
          <a:prstGeom prst="rect">
            <a:avLst/>
          </a:prstGeom>
        </p:spPr>
        <p:txBody>
          <a:bodyPr lIns="0"/>
          <a:lstStyle>
            <a:lvl1pPr algn="ctr">
              <a:defRPr sz="1600" baseline="0">
                <a:solidFill>
                  <a:schemeClr val="accent4"/>
                </a:solidFill>
              </a:defRPr>
            </a:lvl1pPr>
            <a:lvl2pPr>
              <a:defRPr sz="1800" baseline="0">
                <a:solidFill>
                  <a:schemeClr val="accent4"/>
                </a:solidFill>
              </a:defRPr>
            </a:lvl2pPr>
            <a:lvl3pPr>
              <a:defRPr sz="1800" baseline="0">
                <a:solidFill>
                  <a:schemeClr val="accent4"/>
                </a:solidFill>
              </a:defRPr>
            </a:lvl3pPr>
            <a:lvl4pPr>
              <a:defRPr sz="1800" baseline="0">
                <a:solidFill>
                  <a:schemeClr val="accent4"/>
                </a:solidFill>
              </a:defRPr>
            </a:lvl4pPr>
            <a:lvl5pPr>
              <a:defRPr sz="1800" baseline="0">
                <a:solidFill>
                  <a:schemeClr val="accent4"/>
                </a:solidFill>
              </a:defRPr>
            </a:lvl5pPr>
          </a:lstStyle>
          <a:p>
            <a:pPr lvl="0"/>
            <a:r>
              <a:rPr lang="en-US" dirty="0"/>
              <a:t>Click to edit Section style</a:t>
            </a:r>
          </a:p>
        </p:txBody>
      </p:sp>
      <p:sp>
        <p:nvSpPr>
          <p:cNvPr id="20" name="Text Placeholder 8">
            <a:extLst>
              <a:ext uri="{FF2B5EF4-FFF2-40B4-BE49-F238E27FC236}">
                <a16:creationId xmlns:a16="http://schemas.microsoft.com/office/drawing/2014/main" id="{1B13920C-5066-71BF-446F-1AB368E85C31}"/>
              </a:ext>
            </a:extLst>
          </p:cNvPr>
          <p:cNvSpPr>
            <a:spLocks noGrp="1"/>
          </p:cNvSpPr>
          <p:nvPr>
            <p:ph type="body" sz="quarter" idx="22" hasCustomPrompt="1"/>
          </p:nvPr>
        </p:nvSpPr>
        <p:spPr>
          <a:xfrm>
            <a:off x="7923212" y="2607506"/>
            <a:ext cx="2803882" cy="1066800"/>
          </a:xfrm>
          <a:prstGeom prst="rect">
            <a:avLst/>
          </a:prstGeom>
        </p:spPr>
        <p:txBody>
          <a:bodyPr/>
          <a:lstStyle>
            <a:lvl1pPr algn="ctr">
              <a:defRPr sz="7200" b="0" i="0" baseline="0">
                <a:solidFill>
                  <a:schemeClr val="accent2"/>
                </a:solidFill>
              </a:defRPr>
            </a:lvl1pPr>
            <a:lvl2pPr>
              <a:defRPr sz="7200" b="1" i="0" baseline="0">
                <a:solidFill>
                  <a:schemeClr val="accent2"/>
                </a:solidFill>
              </a:defRPr>
            </a:lvl2pPr>
            <a:lvl3pPr>
              <a:defRPr sz="7200" b="1" i="0" baseline="0">
                <a:solidFill>
                  <a:schemeClr val="accent2"/>
                </a:solidFill>
              </a:defRPr>
            </a:lvl3pPr>
            <a:lvl4pPr>
              <a:defRPr sz="7200" b="1" i="0" baseline="0">
                <a:solidFill>
                  <a:schemeClr val="accent2"/>
                </a:solidFill>
              </a:defRPr>
            </a:lvl4pPr>
            <a:lvl5pPr>
              <a:defRPr sz="7200" b="1" i="0" baseline="0">
                <a:solidFill>
                  <a:schemeClr val="accent2"/>
                </a:solidFill>
              </a:defRPr>
            </a:lvl5pPr>
          </a:lstStyle>
          <a:p>
            <a:pPr lvl="0"/>
            <a:r>
              <a:rPr lang="en-US" dirty="0"/>
              <a:t>Stat</a:t>
            </a:r>
          </a:p>
        </p:txBody>
      </p:sp>
      <p:sp>
        <p:nvSpPr>
          <p:cNvPr id="21" name="Text Placeholder 14">
            <a:extLst>
              <a:ext uri="{FF2B5EF4-FFF2-40B4-BE49-F238E27FC236}">
                <a16:creationId xmlns:a16="http://schemas.microsoft.com/office/drawing/2014/main" id="{03AF21D8-6F9D-C1F7-C1E3-0A814140D117}"/>
              </a:ext>
            </a:extLst>
          </p:cNvPr>
          <p:cNvSpPr>
            <a:spLocks noGrp="1"/>
          </p:cNvSpPr>
          <p:nvPr>
            <p:ph type="body" sz="quarter" idx="23"/>
          </p:nvPr>
        </p:nvSpPr>
        <p:spPr>
          <a:xfrm>
            <a:off x="7935880" y="3982281"/>
            <a:ext cx="2803524" cy="911597"/>
          </a:xfrm>
          <a:prstGeom prst="rect">
            <a:avLst/>
          </a:prstGeom>
        </p:spPr>
        <p:txBody>
          <a:bodyPr lIns="0"/>
          <a:lstStyle>
            <a:lvl1pPr algn="ctr">
              <a:defRPr sz="1300" baseline="0"/>
            </a:lvl1pPr>
          </a:lstStyle>
          <a:p>
            <a:pPr lvl="0"/>
            <a:r>
              <a:rPr lang="en-US" dirty="0"/>
              <a:t>Click to edit Master text styles</a:t>
            </a:r>
          </a:p>
        </p:txBody>
      </p:sp>
      <p:sp>
        <p:nvSpPr>
          <p:cNvPr id="22" name="Title 1">
            <a:extLst>
              <a:ext uri="{FF2B5EF4-FFF2-40B4-BE49-F238E27FC236}">
                <a16:creationId xmlns:a16="http://schemas.microsoft.com/office/drawing/2014/main" id="{8C99A388-DD9B-F471-560E-74E7445E9EA7}"/>
              </a:ext>
            </a:extLst>
          </p:cNvPr>
          <p:cNvSpPr>
            <a:spLocks noGrp="1"/>
          </p:cNvSpPr>
          <p:nvPr>
            <p:ph type="title"/>
          </p:nvPr>
        </p:nvSpPr>
        <p:spPr>
          <a:xfrm>
            <a:off x="912813" y="533400"/>
            <a:ext cx="8839199" cy="381000"/>
          </a:xfrm>
        </p:spPr>
        <p:txBody>
          <a:bodyPr/>
          <a:lstStyle/>
          <a:p>
            <a:r>
              <a:rPr lang="en-US" dirty="0"/>
              <a:t>Click to edit Master title style</a:t>
            </a:r>
          </a:p>
        </p:txBody>
      </p:sp>
      <p:cxnSp>
        <p:nvCxnSpPr>
          <p:cNvPr id="8" name="Straight Connector 7">
            <a:extLst>
              <a:ext uri="{FF2B5EF4-FFF2-40B4-BE49-F238E27FC236}">
                <a16:creationId xmlns:a16="http://schemas.microsoft.com/office/drawing/2014/main" id="{B07CFBF0-DDD9-C561-D2B4-98637D172CBD}"/>
              </a:ext>
            </a:extLst>
          </p:cNvPr>
          <p:cNvCxnSpPr>
            <a:cxnSpLocks/>
          </p:cNvCxnSpPr>
          <p:nvPr userDrawn="1"/>
        </p:nvCxnSpPr>
        <p:spPr>
          <a:xfrm flipH="1">
            <a:off x="10193154" y="1174282"/>
            <a:ext cx="1995671" cy="5021179"/>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4A65F5-7368-8A66-9F1E-C26A47EF3C35}"/>
              </a:ext>
            </a:extLst>
          </p:cNvPr>
          <p:cNvCxnSpPr>
            <a:cxnSpLocks/>
          </p:cNvCxnSpPr>
          <p:nvPr userDrawn="1"/>
        </p:nvCxnSpPr>
        <p:spPr>
          <a:xfrm>
            <a:off x="11561197" y="2741831"/>
            <a:ext cx="627628" cy="0"/>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8E1D65-B697-118F-D551-0A2A1CDC76C3}"/>
              </a:ext>
            </a:extLst>
          </p:cNvPr>
          <p:cNvCxnSpPr>
            <a:cxnSpLocks/>
          </p:cNvCxnSpPr>
          <p:nvPr userDrawn="1"/>
        </p:nvCxnSpPr>
        <p:spPr>
          <a:xfrm>
            <a:off x="0" y="6052145"/>
            <a:ext cx="12188825" cy="0"/>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29AF702-9EBF-D474-D75A-6FCC6C3C192B}"/>
              </a:ext>
            </a:extLst>
          </p:cNvPr>
          <p:cNvCxnSpPr>
            <a:cxnSpLocks/>
          </p:cNvCxnSpPr>
          <p:nvPr userDrawn="1"/>
        </p:nvCxnSpPr>
        <p:spPr>
          <a:xfrm flipH="1">
            <a:off x="10318282" y="1479586"/>
            <a:ext cx="1870543" cy="4715875"/>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11ABEEC-97FB-45CB-F928-962DBD1DA6F7}"/>
              </a:ext>
            </a:extLst>
          </p:cNvPr>
          <p:cNvCxnSpPr>
            <a:cxnSpLocks/>
          </p:cNvCxnSpPr>
          <p:nvPr userDrawn="1"/>
        </p:nvCxnSpPr>
        <p:spPr>
          <a:xfrm>
            <a:off x="10416209" y="5930713"/>
            <a:ext cx="1772616" cy="0"/>
          </a:xfrm>
          <a:prstGeom prst="line">
            <a:avLst/>
          </a:prstGeom>
          <a:ln w="9525">
            <a:solidFill>
              <a:schemeClr val="accent3">
                <a:alpha val="51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15688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533400"/>
            <a:ext cx="8839199" cy="533400"/>
          </a:xfrm>
          <a:prstGeom prst="rect">
            <a:avLst/>
          </a:prstGeom>
        </p:spPr>
        <p:txBody>
          <a:bodyPr vert="horz" lIns="0" tIns="0" rIns="0" bIns="0" rtlCol="0" anchor="t" anchorCtr="0">
            <a:noAutofit/>
          </a:bodyPr>
          <a:lstStyle/>
          <a:p>
            <a:r>
              <a:rPr lang="en-US" dirty="0"/>
              <a:t>Click to edit Master title style</a:t>
            </a:r>
          </a:p>
        </p:txBody>
      </p:sp>
      <p:sp>
        <p:nvSpPr>
          <p:cNvPr id="9" name="Slide Number Placeholder 11">
            <a:extLst>
              <a:ext uri="{FF2B5EF4-FFF2-40B4-BE49-F238E27FC236}">
                <a16:creationId xmlns:a16="http://schemas.microsoft.com/office/drawing/2014/main" id="{3472A509-7DB7-7C4C-95DF-A27E437E9100}"/>
              </a:ext>
            </a:extLst>
          </p:cNvPr>
          <p:cNvSpPr>
            <a:spLocks noGrp="1"/>
          </p:cNvSpPr>
          <p:nvPr>
            <p:ph type="sldNum" sz="quarter" idx="4"/>
          </p:nvPr>
        </p:nvSpPr>
        <p:spPr>
          <a:xfrm>
            <a:off x="912813" y="6340475"/>
            <a:ext cx="537461" cy="365125"/>
          </a:xfrm>
          <a:prstGeom prst="rect">
            <a:avLst/>
          </a:prstGeom>
        </p:spPr>
        <p:txBody>
          <a:bodyPr vert="horz" lIns="91440" tIns="45720" rIns="91440" bIns="45720" rtlCol="0" anchor="ctr"/>
          <a:lstStyle>
            <a:lvl1pPr algn="l">
              <a:defRPr sz="800" baseline="0">
                <a:solidFill>
                  <a:srgbClr val="BEB7A6"/>
                </a:solidFill>
              </a:defRPr>
            </a:lvl1pPr>
          </a:lstStyle>
          <a:p>
            <a:fld id="{84072E8D-825C-474C-A731-43DDA7DFA4EA}" type="slidenum">
              <a:rPr lang="en-US" smtClean="0"/>
              <a:pPr/>
              <a:t>‹#›</a:t>
            </a:fld>
            <a:endParaRPr lang="en-US" dirty="0"/>
          </a:p>
        </p:txBody>
      </p:sp>
      <p:sp>
        <p:nvSpPr>
          <p:cNvPr id="14" name="Footer Placeholder 12">
            <a:extLst>
              <a:ext uri="{FF2B5EF4-FFF2-40B4-BE49-F238E27FC236}">
                <a16:creationId xmlns:a16="http://schemas.microsoft.com/office/drawing/2014/main" id="{182A67FC-A999-3643-8D47-4E04AE8884D0}"/>
              </a:ext>
            </a:extLst>
          </p:cNvPr>
          <p:cNvSpPr>
            <a:spLocks noGrp="1"/>
          </p:cNvSpPr>
          <p:nvPr>
            <p:ph type="ftr" sz="quarter" idx="3"/>
          </p:nvPr>
        </p:nvSpPr>
        <p:spPr>
          <a:xfrm>
            <a:off x="1828800" y="6340475"/>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2024 Vericast. All Rights Reserved. </a:t>
            </a:r>
            <a:r>
              <a:rPr lang="en-US" dirty="0">
                <a:latin typeface="Arial" panose="020B0604020202020204" pitchFamily="34" charset="0"/>
                <a:cs typeface="Arial" panose="020B0604020202020204" pitchFamily="34" charset="0"/>
              </a:rPr>
              <a:t>Confidential – Do Not Distribute.</a:t>
            </a:r>
          </a:p>
        </p:txBody>
      </p:sp>
      <p:sp>
        <p:nvSpPr>
          <p:cNvPr id="6" name="TextBox 5">
            <a:extLst>
              <a:ext uri="{FF2B5EF4-FFF2-40B4-BE49-F238E27FC236}">
                <a16:creationId xmlns:a16="http://schemas.microsoft.com/office/drawing/2014/main" id="{485848FF-4942-63F5-E40F-459FCFA638BC}"/>
              </a:ext>
            </a:extLst>
          </p:cNvPr>
          <p:cNvSpPr txBox="1"/>
          <p:nvPr userDrawn="1"/>
        </p:nvSpPr>
        <p:spPr>
          <a:xfrm>
            <a:off x="3425780" y="1764406"/>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8" name="TextBox 7">
            <a:extLst>
              <a:ext uri="{FF2B5EF4-FFF2-40B4-BE49-F238E27FC236}">
                <a16:creationId xmlns:a16="http://schemas.microsoft.com/office/drawing/2014/main" id="{FA53AB76-16B1-D448-3AD0-9611072AD88E}"/>
              </a:ext>
            </a:extLst>
          </p:cNvPr>
          <p:cNvSpPr txBox="1"/>
          <p:nvPr userDrawn="1"/>
        </p:nvSpPr>
        <p:spPr>
          <a:xfrm>
            <a:off x="2395470" y="1790163"/>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pic>
        <p:nvPicPr>
          <p:cNvPr id="17" name="Picture 16">
            <a:extLst>
              <a:ext uri="{FF2B5EF4-FFF2-40B4-BE49-F238E27FC236}">
                <a16:creationId xmlns:a16="http://schemas.microsoft.com/office/drawing/2014/main" id="{C808F847-A8D8-157C-022C-B23DCB25016B}"/>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0511191" y="6456200"/>
            <a:ext cx="952754" cy="145669"/>
          </a:xfrm>
          <a:prstGeom prst="rect">
            <a:avLst/>
          </a:prstGeom>
        </p:spPr>
      </p:pic>
    </p:spTree>
    <p:extLst>
      <p:ext uri="{BB962C8B-B14F-4D97-AF65-F5344CB8AC3E}">
        <p14:creationId xmlns:p14="http://schemas.microsoft.com/office/powerpoint/2010/main" val="2003760379"/>
      </p:ext>
    </p:extLst>
  </p:cSld>
  <p:clrMap bg1="lt1" tx1="dk1" bg2="lt2" tx2="dk2" accent1="accent1" accent2="accent2" accent3="accent3" accent4="accent4" accent5="accent5" accent6="accent6" hlink="hlink" folHlink="folHlink"/>
  <p:sldLayoutIdLst>
    <p:sldLayoutId id="2147483658" r:id="rId1"/>
    <p:sldLayoutId id="2147483726" r:id="rId2"/>
    <p:sldLayoutId id="2147483696" r:id="rId3"/>
    <p:sldLayoutId id="2147483784" r:id="rId4"/>
    <p:sldLayoutId id="2147483700" r:id="rId5"/>
    <p:sldLayoutId id="2147483822" r:id="rId6"/>
    <p:sldLayoutId id="2147483789" r:id="rId7"/>
    <p:sldLayoutId id="2147483827" r:id="rId8"/>
    <p:sldLayoutId id="2147483791" r:id="rId9"/>
    <p:sldLayoutId id="2147483782" r:id="rId10"/>
    <p:sldLayoutId id="2147483657" r:id="rId11"/>
    <p:sldLayoutId id="2147483828" r:id="rId12"/>
  </p:sldLayoutIdLst>
  <p:hf hdr="0"/>
  <p:txStyles>
    <p:titleStyle>
      <a:lvl1pPr algn="l" defTabSz="457200" rtl="0" eaLnBrk="1" latinLnBrk="0" hangingPunct="1">
        <a:spcBef>
          <a:spcPct val="0"/>
        </a:spcBef>
        <a:buNone/>
        <a:defRPr sz="2600" b="0" i="0" kern="1200" cap="none" baseline="0">
          <a:solidFill>
            <a:schemeClr val="accent4"/>
          </a:solidFill>
          <a:latin typeface="Arial"/>
          <a:ea typeface="+mj-ea"/>
          <a:cs typeface="Arial"/>
        </a:defRPr>
      </a:lvl1pPr>
    </p:titleStyle>
    <p:bodyStyle>
      <a:lvl1pPr marL="0" indent="0" algn="l" defTabSz="457200" rtl="0" eaLnBrk="1" latinLnBrk="0" hangingPunct="1">
        <a:spcBef>
          <a:spcPct val="20000"/>
        </a:spcBef>
        <a:buClr>
          <a:schemeClr val="accent2"/>
        </a:buClr>
        <a:buFontTx/>
        <a:buNone/>
        <a:defRPr sz="1400" kern="1200" baseline="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chemeClr val="accent2"/>
        </a:buClr>
        <a:buFontTx/>
        <a:buNone/>
        <a:defRPr sz="1400" kern="1200" baseline="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chemeClr val="accent2"/>
        </a:buClr>
        <a:buFontTx/>
        <a:buNone/>
        <a:defRPr sz="1400" kern="1200" baseline="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chemeClr val="accent2"/>
        </a:buClr>
        <a:buFontTx/>
        <a:buNone/>
        <a:defRPr sz="1400" kern="1200" baseline="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chemeClr val="accent2"/>
        </a:buClr>
        <a:buFontTx/>
        <a:buNone/>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23A057-6C73-2160-E056-BCE47E29A2CE}"/>
              </a:ext>
            </a:extLst>
          </p:cNvPr>
          <p:cNvSpPr>
            <a:spLocks noGrp="1"/>
          </p:cNvSpPr>
          <p:nvPr>
            <p:ph type="body" sz="quarter" idx="10"/>
          </p:nvPr>
        </p:nvSpPr>
        <p:spPr/>
        <p:txBody>
          <a:bodyPr/>
          <a:lstStyle/>
          <a:p>
            <a:r>
              <a:rPr lang="en-US" dirty="0"/>
              <a:t>Checking Engine</a:t>
            </a:r>
          </a:p>
        </p:txBody>
      </p:sp>
      <p:sp>
        <p:nvSpPr>
          <p:cNvPr id="3" name="Text Placeholder 2">
            <a:extLst>
              <a:ext uri="{FF2B5EF4-FFF2-40B4-BE49-F238E27FC236}">
                <a16:creationId xmlns:a16="http://schemas.microsoft.com/office/drawing/2014/main" id="{FAD9181A-79FD-FA22-69ED-8E06FAC3F6BD}"/>
              </a:ext>
            </a:extLst>
          </p:cNvPr>
          <p:cNvSpPr>
            <a:spLocks noGrp="1"/>
          </p:cNvSpPr>
          <p:nvPr>
            <p:ph type="body" sz="quarter" idx="11"/>
          </p:nvPr>
        </p:nvSpPr>
        <p:spPr/>
        <p:txBody>
          <a:bodyPr/>
          <a:lstStyle/>
          <a:p>
            <a:r>
              <a:rPr lang="en-US" dirty="0"/>
              <a:t>Creative Services</a:t>
            </a:r>
          </a:p>
        </p:txBody>
      </p:sp>
      <p:sp>
        <p:nvSpPr>
          <p:cNvPr id="4" name="Slide Number Placeholder 3">
            <a:extLst>
              <a:ext uri="{FF2B5EF4-FFF2-40B4-BE49-F238E27FC236}">
                <a16:creationId xmlns:a16="http://schemas.microsoft.com/office/drawing/2014/main" id="{2EF9311A-C65E-0C0A-A213-0B5974669328}"/>
              </a:ext>
            </a:extLst>
          </p:cNvPr>
          <p:cNvSpPr>
            <a:spLocks noGrp="1"/>
          </p:cNvSpPr>
          <p:nvPr>
            <p:ph type="sldNum" sz="quarter" idx="4"/>
          </p:nvPr>
        </p:nvSpPr>
        <p:spPr/>
        <p:txBody>
          <a:bodyPr/>
          <a:lstStyle/>
          <a:p>
            <a:fld id="{84072E8D-825C-474C-A731-43DDA7DFA4EA}" type="slidenum">
              <a:rPr lang="en-US" smtClean="0"/>
              <a:pPr/>
              <a:t>1</a:t>
            </a:fld>
            <a:endParaRPr lang="en-US" dirty="0"/>
          </a:p>
        </p:txBody>
      </p:sp>
      <p:sp>
        <p:nvSpPr>
          <p:cNvPr id="5" name="Footer Placeholder 4">
            <a:extLst>
              <a:ext uri="{FF2B5EF4-FFF2-40B4-BE49-F238E27FC236}">
                <a16:creationId xmlns:a16="http://schemas.microsoft.com/office/drawing/2014/main" id="{FCFF84B5-D542-20A7-9434-A702FD03FB4A}"/>
              </a:ext>
            </a:extLst>
          </p:cNvPr>
          <p:cNvSpPr>
            <a:spLocks noGrp="1"/>
          </p:cNvSpPr>
          <p:nvPr>
            <p:ph type="ftr" sz="quarter" idx="3"/>
          </p:nvPr>
        </p:nvSpPr>
        <p:spPr/>
        <p:txBody>
          <a:bodyPr/>
          <a:lstStyle/>
          <a:p>
            <a:pPr>
              <a:defRPr/>
            </a:pPr>
            <a:r>
              <a:rPr lang="en-US" dirty="0"/>
              <a:t>© 2025 </a:t>
            </a:r>
            <a:r>
              <a:rPr lang="en-US" dirty="0" err="1"/>
              <a:t>Vericast</a:t>
            </a:r>
            <a:r>
              <a:rPr lang="en-US" dirty="0"/>
              <a:t>. All Rights Reserved. Confidential – Do Not Distribute.</a:t>
            </a:r>
          </a:p>
        </p:txBody>
      </p:sp>
    </p:spTree>
    <p:extLst>
      <p:ext uri="{BB962C8B-B14F-4D97-AF65-F5344CB8AC3E}">
        <p14:creationId xmlns:p14="http://schemas.microsoft.com/office/powerpoint/2010/main" val="165003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64F7-5FED-12E5-7D71-F692D3821AF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211984-38B2-34A4-3BFA-A06C563BE5B7}"/>
              </a:ext>
            </a:extLst>
          </p:cNvPr>
          <p:cNvSpPr>
            <a:spLocks noGrp="1"/>
          </p:cNvSpPr>
          <p:nvPr>
            <p:ph type="sldNum" sz="quarter" idx="10"/>
          </p:nvPr>
        </p:nvSpPr>
        <p:spPr/>
        <p:txBody>
          <a:bodyPr/>
          <a:lstStyle/>
          <a:p>
            <a:fld id="{84072E8D-825C-474C-A731-43DDA7DFA4EA}" type="slidenum">
              <a:rPr lang="en-US" smtClean="0"/>
              <a:pPr/>
              <a:t>10</a:t>
            </a:fld>
            <a:endParaRPr lang="en-US"/>
          </a:p>
        </p:txBody>
      </p:sp>
      <p:sp>
        <p:nvSpPr>
          <p:cNvPr id="5" name="Footer Placeholder 4">
            <a:extLst>
              <a:ext uri="{FF2B5EF4-FFF2-40B4-BE49-F238E27FC236}">
                <a16:creationId xmlns:a16="http://schemas.microsoft.com/office/drawing/2014/main" id="{5C5D972D-70F5-85E0-E5F8-DD9A09A74EA5}"/>
              </a:ext>
            </a:extLst>
          </p:cNvPr>
          <p:cNvSpPr>
            <a:spLocks noGrp="1"/>
          </p:cNvSpPr>
          <p:nvPr>
            <p:ph type="ftr" sz="quarter" idx="11"/>
          </p:nvPr>
        </p:nvSpPr>
        <p:spPr>
          <a:xfrm>
            <a:off x="4596384" y="6340475"/>
            <a:ext cx="3983844" cy="365125"/>
          </a:xfrm>
        </p:spPr>
        <p:txBody>
          <a:bodyPr/>
          <a:lstStyle/>
          <a:p>
            <a:pPr>
              <a:defRPr/>
            </a:pPr>
            <a:r>
              <a:rPr lang="en-US"/>
              <a:t>© 2025 Vericast. All Rights Reserved. Confidential - Do Not Distribute.</a:t>
            </a:r>
          </a:p>
        </p:txBody>
      </p:sp>
      <p:sp>
        <p:nvSpPr>
          <p:cNvPr id="37" name="Title 1">
            <a:extLst>
              <a:ext uri="{FF2B5EF4-FFF2-40B4-BE49-F238E27FC236}">
                <a16:creationId xmlns:a16="http://schemas.microsoft.com/office/drawing/2014/main" id="{63139DE1-CC27-0B41-B3E9-6558347AF5FE}"/>
              </a:ext>
            </a:extLst>
          </p:cNvPr>
          <p:cNvSpPr>
            <a:spLocks noGrp="1"/>
          </p:cNvSpPr>
          <p:nvPr>
            <p:ph type="title" idx="4294967295"/>
          </p:nvPr>
        </p:nvSpPr>
        <p:spPr>
          <a:xfrm>
            <a:off x="757237" y="580601"/>
            <a:ext cx="10674350" cy="525463"/>
          </a:xfrm>
        </p:spPr>
        <p:txBody>
          <a:bodyPr/>
          <a:lstStyle/>
          <a:p>
            <a:r>
              <a:rPr lang="en-US" b="0" dirty="0">
                <a:solidFill>
                  <a:schemeClr val="accent4"/>
                </a:solidFill>
              </a:rPr>
              <a:t>Onyx </a:t>
            </a:r>
            <a:r>
              <a:rPr lang="en-US" sz="1400" i="1" dirty="0">
                <a:solidFill>
                  <a:schemeClr val="tx1"/>
                </a:solidFill>
              </a:rPr>
              <a:t>Quick To Market Creative</a:t>
            </a:r>
            <a:br>
              <a:rPr lang="en-US" sz="1200" i="1" dirty="0">
                <a:solidFill>
                  <a:schemeClr val="accent3"/>
                </a:solidFill>
              </a:rPr>
            </a:br>
            <a:endParaRPr lang="en-US" sz="1400" b="0" dirty="0">
              <a:solidFill>
                <a:schemeClr val="accent4"/>
              </a:solidFill>
            </a:endParaRPr>
          </a:p>
        </p:txBody>
      </p:sp>
      <p:pic>
        <p:nvPicPr>
          <p:cNvPr id="7" name="Picture 6">
            <a:extLst>
              <a:ext uri="{FF2B5EF4-FFF2-40B4-BE49-F238E27FC236}">
                <a16:creationId xmlns:a16="http://schemas.microsoft.com/office/drawing/2014/main" id="{CC095663-A684-025D-DB16-71E2AD132FA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356023" y="2028158"/>
            <a:ext cx="7088293" cy="823830"/>
          </a:xfrm>
          <a:prstGeom prst="rect">
            <a:avLst/>
          </a:prstGeom>
          <a:ln>
            <a:noFill/>
          </a:ln>
          <a:effectLst>
            <a:outerShdw blurRad="136525" dist="12700" dir="2700000" algn="tl" rotWithShape="0">
              <a:srgbClr val="000000">
                <a:alpha val="43000"/>
              </a:srgbClr>
            </a:outerShdw>
          </a:effectLst>
        </p:spPr>
      </p:pic>
      <p:pic>
        <p:nvPicPr>
          <p:cNvPr id="6" name="Picture 5">
            <a:extLst>
              <a:ext uri="{FF2B5EF4-FFF2-40B4-BE49-F238E27FC236}">
                <a16:creationId xmlns:a16="http://schemas.microsoft.com/office/drawing/2014/main" id="{28EA316C-19B5-737A-CAB0-596E5F406C0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0398" y="3105550"/>
            <a:ext cx="3019764" cy="2552341"/>
          </a:xfrm>
          <a:prstGeom prst="rect">
            <a:avLst/>
          </a:prstGeom>
          <a:ln>
            <a:noFill/>
          </a:ln>
          <a:effectLst>
            <a:outerShdw blurRad="136525" dist="12700" dir="2700000" algn="tl" rotWithShape="0">
              <a:srgbClr val="000000">
                <a:alpha val="43000"/>
              </a:srgbClr>
            </a:outerShdw>
          </a:effectLst>
        </p:spPr>
      </p:pic>
      <p:sp>
        <p:nvSpPr>
          <p:cNvPr id="9" name="TextBox 8">
            <a:extLst>
              <a:ext uri="{FF2B5EF4-FFF2-40B4-BE49-F238E27FC236}">
                <a16:creationId xmlns:a16="http://schemas.microsoft.com/office/drawing/2014/main" id="{A0CE4203-B3B7-D07A-143F-CBEDA720949F}"/>
              </a:ext>
            </a:extLst>
          </p:cNvPr>
          <p:cNvSpPr txBox="1"/>
          <p:nvPr/>
        </p:nvSpPr>
        <p:spPr>
          <a:xfrm>
            <a:off x="6607317" y="1574340"/>
            <a:ext cx="1455821" cy="366048"/>
          </a:xfrm>
          <a:prstGeom prst="rect">
            <a:avLst/>
          </a:prstGeom>
        </p:spPr>
        <p:txBody>
          <a:bodyPr vert="horz" wrap="square" lIns="0" tIns="0" rIns="0" bIns="0" rtlCol="0" anchor="t" anchorCtr="0">
            <a:noAutofit/>
          </a:bodyPr>
          <a:lstStyle/>
          <a:p>
            <a:pPr algn="l"/>
            <a:r>
              <a:rPr lang="en-US" sz="1400" i="1" dirty="0">
                <a:solidFill>
                  <a:schemeClr val="tx1"/>
                </a:solidFill>
              </a:rPr>
              <a:t>Digital Display</a:t>
            </a:r>
            <a:endParaRPr lang="en-US" sz="1400" b="0" i="0" spc="100" baseline="0" dirty="0">
              <a:solidFill>
                <a:schemeClr val="accent3"/>
              </a:solidFill>
            </a:endParaRPr>
          </a:p>
        </p:txBody>
      </p:sp>
      <p:pic>
        <p:nvPicPr>
          <p:cNvPr id="2" name="Picture 1">
            <a:extLst>
              <a:ext uri="{FF2B5EF4-FFF2-40B4-BE49-F238E27FC236}">
                <a16:creationId xmlns:a16="http://schemas.microsoft.com/office/drawing/2014/main" id="{BEB237D6-D6A4-487D-5BD1-1754D372D54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16926" y="1543335"/>
            <a:ext cx="3543842" cy="5314665"/>
          </a:xfrm>
          <a:prstGeom prst="rect">
            <a:avLst/>
          </a:prstGeom>
        </p:spPr>
      </p:pic>
      <p:pic>
        <p:nvPicPr>
          <p:cNvPr id="3" name="Picture 2">
            <a:extLst>
              <a:ext uri="{FF2B5EF4-FFF2-40B4-BE49-F238E27FC236}">
                <a16:creationId xmlns:a16="http://schemas.microsoft.com/office/drawing/2014/main" id="{206723C4-089D-86AF-A78A-F8C9FF4BF57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216896" y="299646"/>
            <a:ext cx="1555003" cy="5831264"/>
          </a:xfrm>
          <a:prstGeom prst="rect">
            <a:avLst/>
          </a:prstGeom>
          <a:ln>
            <a:noFill/>
          </a:ln>
          <a:effectLst>
            <a:outerShdw blurRad="136525" dist="12700" dir="2700000" algn="tl" rotWithShape="0">
              <a:srgbClr val="000000">
                <a:alpha val="43000"/>
              </a:srgbClr>
            </a:outerShdw>
          </a:effectLst>
        </p:spPr>
      </p:pic>
      <p:pic>
        <p:nvPicPr>
          <p:cNvPr id="10" name="Picture 9">
            <a:extLst>
              <a:ext uri="{FF2B5EF4-FFF2-40B4-BE49-F238E27FC236}">
                <a16:creationId xmlns:a16="http://schemas.microsoft.com/office/drawing/2014/main" id="{BA267370-2FAA-221B-057F-A5542903A2B3}"/>
              </a:ext>
            </a:extLst>
          </p:cNvPr>
          <p:cNvPicPr>
            <a:picLocks noChangeAspect="1"/>
          </p:cNvPicPr>
          <p:nvPr/>
        </p:nvPicPr>
        <p:blipFill>
          <a:blip r:embed="rId6" cstate="email">
            <a:extLst>
              <a:ext uri="{28A0092B-C50C-407E-A947-70E740481C1C}">
                <a14:useLocalDpi xmlns:a14="http://schemas.microsoft.com/office/drawing/2010/main"/>
              </a:ext>
            </a:extLst>
          </a:blip>
          <a:srcRect t="-1992"/>
          <a:stretch/>
        </p:blipFill>
        <p:spPr>
          <a:xfrm>
            <a:off x="5762758" y="5833432"/>
            <a:ext cx="3047404" cy="419701"/>
          </a:xfrm>
          <a:prstGeom prst="rect">
            <a:avLst/>
          </a:prstGeom>
          <a:ln>
            <a:noFill/>
          </a:ln>
          <a:effectLst>
            <a:outerShdw blurRad="136525" dist="12700" dir="2700000" algn="tl" rotWithShape="0">
              <a:srgbClr val="000000">
                <a:alpha val="43000"/>
              </a:srgbClr>
            </a:outerShdw>
          </a:effectLst>
        </p:spPr>
      </p:pic>
      <p:sp>
        <p:nvSpPr>
          <p:cNvPr id="13" name="TextBox 12">
            <a:extLst>
              <a:ext uri="{FF2B5EF4-FFF2-40B4-BE49-F238E27FC236}">
                <a16:creationId xmlns:a16="http://schemas.microsoft.com/office/drawing/2014/main" id="{2E4A6BBD-6ABB-0DEC-29DA-7F657A82069A}"/>
              </a:ext>
            </a:extLst>
          </p:cNvPr>
          <p:cNvSpPr txBox="1"/>
          <p:nvPr/>
        </p:nvSpPr>
        <p:spPr>
          <a:xfrm>
            <a:off x="3628112" y="4125401"/>
            <a:ext cx="1455821" cy="366048"/>
          </a:xfrm>
          <a:prstGeom prst="rect">
            <a:avLst/>
          </a:prstGeom>
        </p:spPr>
        <p:txBody>
          <a:bodyPr vert="horz" wrap="square" lIns="0" tIns="0" rIns="0" bIns="0" rtlCol="0" anchor="t" anchorCtr="0">
            <a:noAutofit/>
          </a:bodyPr>
          <a:lstStyle/>
          <a:p>
            <a:pPr algn="l"/>
            <a:r>
              <a:rPr lang="en-US" sz="1400" i="1" dirty="0">
                <a:solidFill>
                  <a:schemeClr val="tx1"/>
                </a:solidFill>
              </a:rPr>
              <a:t>Paid Social</a:t>
            </a:r>
            <a:endParaRPr lang="en-US" sz="1400" b="0" i="0" spc="100" baseline="0" dirty="0">
              <a:solidFill>
                <a:schemeClr val="accent3"/>
              </a:solidFill>
            </a:endParaRPr>
          </a:p>
        </p:txBody>
      </p:sp>
    </p:spTree>
    <p:extLst>
      <p:ext uri="{BB962C8B-B14F-4D97-AF65-F5344CB8AC3E}">
        <p14:creationId xmlns:p14="http://schemas.microsoft.com/office/powerpoint/2010/main" val="390380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7180A-EBC4-DD35-73C7-242A904E3B78}"/>
              </a:ext>
            </a:extLst>
          </p:cNvPr>
          <p:cNvSpPr>
            <a:spLocks noGrp="1"/>
          </p:cNvSpPr>
          <p:nvPr>
            <p:ph type="sldNum" sz="quarter" idx="10"/>
          </p:nvPr>
        </p:nvSpPr>
        <p:spPr/>
        <p:txBody>
          <a:bodyPr/>
          <a:lstStyle/>
          <a:p>
            <a:fld id="{84072E8D-825C-474C-A731-43DDA7DFA4EA}" type="slidenum">
              <a:rPr lang="en-US" smtClean="0"/>
              <a:pPr/>
              <a:t>2</a:t>
            </a:fld>
            <a:endParaRPr lang="en-US" dirty="0"/>
          </a:p>
        </p:txBody>
      </p:sp>
      <p:sp>
        <p:nvSpPr>
          <p:cNvPr id="3" name="Footer Placeholder 2">
            <a:extLst>
              <a:ext uri="{FF2B5EF4-FFF2-40B4-BE49-F238E27FC236}">
                <a16:creationId xmlns:a16="http://schemas.microsoft.com/office/drawing/2014/main" id="{4EE00943-B813-E93D-A680-A71A88AE5DA1}"/>
              </a:ext>
            </a:extLst>
          </p:cNvPr>
          <p:cNvSpPr>
            <a:spLocks noGrp="1"/>
          </p:cNvSpPr>
          <p:nvPr>
            <p:ph type="ftr" sz="quarter" idx="11"/>
          </p:nvPr>
        </p:nvSpPr>
        <p:spPr/>
        <p:txBody>
          <a:bodyPr/>
          <a:lstStyle/>
          <a:p>
            <a:pPr>
              <a:defRPr/>
            </a:pPr>
            <a:r>
              <a:rPr lang="en-US" dirty="0"/>
              <a:t>© 2025 </a:t>
            </a:r>
            <a:r>
              <a:rPr lang="en-US" dirty="0" err="1"/>
              <a:t>Vericast</a:t>
            </a:r>
            <a:r>
              <a:rPr lang="en-US" dirty="0"/>
              <a:t>. All Rights Reserved. Confidential – Do Not Distribute.</a:t>
            </a:r>
          </a:p>
        </p:txBody>
      </p:sp>
      <p:sp>
        <p:nvSpPr>
          <p:cNvPr id="4" name="Text Placeholder 3">
            <a:extLst>
              <a:ext uri="{FF2B5EF4-FFF2-40B4-BE49-F238E27FC236}">
                <a16:creationId xmlns:a16="http://schemas.microsoft.com/office/drawing/2014/main" id="{2D1C4A61-66FD-CA0A-EE87-ED2BA3540EE9}"/>
              </a:ext>
            </a:extLst>
          </p:cNvPr>
          <p:cNvSpPr>
            <a:spLocks noGrp="1"/>
          </p:cNvSpPr>
          <p:nvPr>
            <p:ph type="body" sz="quarter" idx="14"/>
          </p:nvPr>
        </p:nvSpPr>
        <p:spPr>
          <a:xfrm>
            <a:off x="1227458" y="4062485"/>
            <a:ext cx="2803524" cy="1407099"/>
          </a:xfrm>
        </p:spPr>
        <p:txBody>
          <a:bodyPr/>
          <a:lstStyle/>
          <a:p>
            <a:pPr marL="285750" indent="-285750" algn="l">
              <a:buFont typeface="Arial" panose="020B0604020202020204" pitchFamily="34" charset="0"/>
              <a:buChar char="•"/>
            </a:pPr>
            <a:r>
              <a:rPr lang="en-US" dirty="0"/>
              <a:t>VDP Postcard</a:t>
            </a:r>
          </a:p>
          <a:p>
            <a:pPr marL="285750" indent="-285750" algn="l">
              <a:buFont typeface="Arial" panose="020B0604020202020204" pitchFamily="34" charset="0"/>
              <a:buChar char="•"/>
            </a:pPr>
            <a:r>
              <a:rPr lang="en-US" dirty="0"/>
              <a:t>Self-Mailer</a:t>
            </a:r>
          </a:p>
          <a:p>
            <a:pPr marL="285750" indent="-285750" algn="l">
              <a:buFont typeface="Arial" panose="020B0604020202020204" pitchFamily="34" charset="0"/>
              <a:buChar char="•"/>
            </a:pPr>
            <a:r>
              <a:rPr lang="en-US" dirty="0"/>
              <a:t>Mega Sheet Insert</a:t>
            </a:r>
          </a:p>
          <a:p>
            <a:pPr marL="285750" indent="-285750" algn="l">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4F12344-CDF6-1114-2C10-7F33321C4A14}"/>
              </a:ext>
            </a:extLst>
          </p:cNvPr>
          <p:cNvSpPr>
            <a:spLocks noGrp="1"/>
          </p:cNvSpPr>
          <p:nvPr>
            <p:ph type="body" sz="quarter" idx="15"/>
          </p:nvPr>
        </p:nvSpPr>
        <p:spPr>
          <a:xfrm>
            <a:off x="840424" y="1768003"/>
            <a:ext cx="2803882" cy="1066800"/>
          </a:xfrm>
        </p:spPr>
        <p:txBody>
          <a:bodyPr/>
          <a:lstStyle/>
          <a:p>
            <a:r>
              <a:rPr lang="en-US" sz="2800" dirty="0"/>
              <a:t>Print</a:t>
            </a:r>
          </a:p>
        </p:txBody>
      </p:sp>
      <p:sp>
        <p:nvSpPr>
          <p:cNvPr id="7" name="Text Placeholder 6">
            <a:extLst>
              <a:ext uri="{FF2B5EF4-FFF2-40B4-BE49-F238E27FC236}">
                <a16:creationId xmlns:a16="http://schemas.microsoft.com/office/drawing/2014/main" id="{53F47B59-D3B2-F108-4AC1-CAAAEF0C63AB}"/>
              </a:ext>
            </a:extLst>
          </p:cNvPr>
          <p:cNvSpPr>
            <a:spLocks noGrp="1"/>
          </p:cNvSpPr>
          <p:nvPr>
            <p:ph type="body" sz="quarter" idx="17"/>
          </p:nvPr>
        </p:nvSpPr>
        <p:spPr>
          <a:xfrm>
            <a:off x="1017198" y="1312936"/>
            <a:ext cx="9725414" cy="381000"/>
          </a:xfrm>
        </p:spPr>
        <p:txBody>
          <a:bodyPr/>
          <a:lstStyle/>
          <a:p>
            <a:r>
              <a:rPr lang="en-US" dirty="0"/>
              <a:t>Checking engine channels</a:t>
            </a:r>
          </a:p>
        </p:txBody>
      </p:sp>
      <p:sp>
        <p:nvSpPr>
          <p:cNvPr id="9" name="Text Placeholder 8">
            <a:extLst>
              <a:ext uri="{FF2B5EF4-FFF2-40B4-BE49-F238E27FC236}">
                <a16:creationId xmlns:a16="http://schemas.microsoft.com/office/drawing/2014/main" id="{2E164842-39A9-0412-0114-2B79938D1D5F}"/>
              </a:ext>
            </a:extLst>
          </p:cNvPr>
          <p:cNvSpPr>
            <a:spLocks noGrp="1"/>
          </p:cNvSpPr>
          <p:nvPr>
            <p:ph type="body" sz="quarter" idx="19"/>
          </p:nvPr>
        </p:nvSpPr>
        <p:spPr>
          <a:xfrm>
            <a:off x="6185798" y="2796231"/>
            <a:ext cx="2803882" cy="1066800"/>
          </a:xfrm>
        </p:spPr>
        <p:txBody>
          <a:bodyPr/>
          <a:lstStyle/>
          <a:p>
            <a:pPr algn="l"/>
            <a:r>
              <a:rPr lang="en-US" sz="2800" dirty="0"/>
              <a:t>Digital</a:t>
            </a:r>
          </a:p>
        </p:txBody>
      </p:sp>
      <p:sp>
        <p:nvSpPr>
          <p:cNvPr id="12" name="Text Placeholder 11">
            <a:extLst>
              <a:ext uri="{FF2B5EF4-FFF2-40B4-BE49-F238E27FC236}">
                <a16:creationId xmlns:a16="http://schemas.microsoft.com/office/drawing/2014/main" id="{ED0E1EAE-3FB0-601D-24F8-FA1E19012508}"/>
              </a:ext>
            </a:extLst>
          </p:cNvPr>
          <p:cNvSpPr>
            <a:spLocks noGrp="1"/>
          </p:cNvSpPr>
          <p:nvPr>
            <p:ph type="body" sz="quarter" idx="22"/>
          </p:nvPr>
        </p:nvSpPr>
        <p:spPr>
          <a:xfrm>
            <a:off x="8225297" y="1887426"/>
            <a:ext cx="2803882" cy="1066800"/>
          </a:xfrm>
        </p:spPr>
        <p:txBody>
          <a:bodyPr/>
          <a:lstStyle/>
          <a:p>
            <a:r>
              <a:rPr lang="en-US" sz="2800" dirty="0"/>
              <a:t>Video</a:t>
            </a:r>
          </a:p>
        </p:txBody>
      </p:sp>
      <p:sp>
        <p:nvSpPr>
          <p:cNvPr id="14" name="Title 13">
            <a:extLst>
              <a:ext uri="{FF2B5EF4-FFF2-40B4-BE49-F238E27FC236}">
                <a16:creationId xmlns:a16="http://schemas.microsoft.com/office/drawing/2014/main" id="{C2CC64CA-2C24-0BD8-301C-75C46346CA56}"/>
              </a:ext>
            </a:extLst>
          </p:cNvPr>
          <p:cNvSpPr>
            <a:spLocks noGrp="1"/>
          </p:cNvSpPr>
          <p:nvPr>
            <p:ph type="title"/>
          </p:nvPr>
        </p:nvSpPr>
        <p:spPr>
          <a:xfrm>
            <a:off x="904326" y="579894"/>
            <a:ext cx="8839199" cy="381000"/>
          </a:xfrm>
        </p:spPr>
        <p:txBody>
          <a:bodyPr/>
          <a:lstStyle/>
          <a:p>
            <a:r>
              <a:rPr lang="en-US" dirty="0"/>
              <a:t>Multi-Channel Creative Development</a:t>
            </a:r>
          </a:p>
        </p:txBody>
      </p:sp>
      <p:pic>
        <p:nvPicPr>
          <p:cNvPr id="16" name="Picture 15" descr="A person and child petting a dog&#10;&#10;Description automatically generated">
            <a:extLst>
              <a:ext uri="{FF2B5EF4-FFF2-40B4-BE49-F238E27FC236}">
                <a16:creationId xmlns:a16="http://schemas.microsoft.com/office/drawing/2014/main" id="{D216C713-E291-F8AF-B451-B2DE90BB15D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12813" y="2333476"/>
            <a:ext cx="2615264" cy="157094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Text Placeholder 3">
            <a:extLst>
              <a:ext uri="{FF2B5EF4-FFF2-40B4-BE49-F238E27FC236}">
                <a16:creationId xmlns:a16="http://schemas.microsoft.com/office/drawing/2014/main" id="{968360FC-3FE5-3423-E5AD-06753ECBAE05}"/>
              </a:ext>
            </a:extLst>
          </p:cNvPr>
          <p:cNvSpPr txBox="1">
            <a:spLocks/>
          </p:cNvSpPr>
          <p:nvPr/>
        </p:nvSpPr>
        <p:spPr>
          <a:xfrm>
            <a:off x="6258145" y="3358936"/>
            <a:ext cx="2803524" cy="1407099"/>
          </a:xfrm>
          <a:prstGeom prst="rect">
            <a:avLst/>
          </a:prstGeom>
        </p:spPr>
        <p:txBody>
          <a:bodyPr lIns="0"/>
          <a:lstStyle>
            <a:lvl1pPr marL="0" indent="0" algn="ctr" defTabSz="457200" rtl="0" eaLnBrk="1" latinLnBrk="0" hangingPunct="1">
              <a:spcBef>
                <a:spcPct val="20000"/>
              </a:spcBef>
              <a:buClr>
                <a:schemeClr val="accent2"/>
              </a:buClr>
              <a:buFontTx/>
              <a:buNone/>
              <a:defRPr sz="1600" kern="1200" baseline="0">
                <a:solidFill>
                  <a:schemeClr val="accent4"/>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t>Out Of Home</a:t>
            </a:r>
          </a:p>
          <a:p>
            <a:pPr marL="285750" indent="-285750" algn="l">
              <a:buFont typeface="Arial" panose="020B0604020202020204" pitchFamily="34" charset="0"/>
              <a:buChar char="•"/>
            </a:pPr>
            <a:r>
              <a:rPr lang="en-US" dirty="0"/>
              <a:t>Audio</a:t>
            </a:r>
          </a:p>
          <a:p>
            <a:pPr marL="285750" indent="-285750" algn="l">
              <a:buFont typeface="Arial" panose="020B0604020202020204" pitchFamily="34" charset="0"/>
              <a:buChar char="•"/>
            </a:pPr>
            <a:r>
              <a:rPr lang="en-US" dirty="0"/>
              <a:t>Display</a:t>
            </a:r>
          </a:p>
          <a:p>
            <a:pPr marL="285750" indent="-285750" algn="l">
              <a:buFont typeface="Arial" panose="020B0604020202020204" pitchFamily="34" charset="0"/>
              <a:buChar char="•"/>
            </a:pPr>
            <a:r>
              <a:rPr lang="en-US" dirty="0"/>
              <a:t>Dynamic Mobile</a:t>
            </a:r>
          </a:p>
          <a:p>
            <a:pPr marL="285750" indent="-285750" algn="l">
              <a:buFont typeface="Arial" panose="020B0604020202020204" pitchFamily="34" charset="0"/>
              <a:buChar char="•"/>
            </a:pPr>
            <a:endParaRPr lang="en-US" dirty="0"/>
          </a:p>
        </p:txBody>
      </p:sp>
      <p:sp>
        <p:nvSpPr>
          <p:cNvPr id="19" name="Text Placeholder 3">
            <a:extLst>
              <a:ext uri="{FF2B5EF4-FFF2-40B4-BE49-F238E27FC236}">
                <a16:creationId xmlns:a16="http://schemas.microsoft.com/office/drawing/2014/main" id="{F6251459-19AC-A6FC-0344-5A2E6AC45756}"/>
              </a:ext>
            </a:extLst>
          </p:cNvPr>
          <p:cNvSpPr txBox="1">
            <a:spLocks/>
          </p:cNvSpPr>
          <p:nvPr/>
        </p:nvSpPr>
        <p:spPr>
          <a:xfrm>
            <a:off x="8878964" y="4618689"/>
            <a:ext cx="2803524" cy="1407099"/>
          </a:xfrm>
          <a:prstGeom prst="rect">
            <a:avLst/>
          </a:prstGeom>
        </p:spPr>
        <p:txBody>
          <a:bodyPr lIns="0"/>
          <a:lstStyle>
            <a:lvl1pPr marL="0" indent="0" algn="ctr" defTabSz="457200" rtl="0" eaLnBrk="1" latinLnBrk="0" hangingPunct="1">
              <a:spcBef>
                <a:spcPct val="20000"/>
              </a:spcBef>
              <a:buClr>
                <a:schemeClr val="accent2"/>
              </a:buClr>
              <a:buFontTx/>
              <a:buNone/>
              <a:defRPr sz="1600" kern="1200" baseline="0">
                <a:solidFill>
                  <a:schemeClr val="accent4"/>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chemeClr val="accent2"/>
              </a:buClr>
              <a:buFontTx/>
              <a:buNone/>
              <a:defRPr sz="1800" kern="1200" baseline="0">
                <a:solidFill>
                  <a:schemeClr val="accent4"/>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t>Connected TV</a:t>
            </a:r>
          </a:p>
          <a:p>
            <a:pPr marL="285750" indent="-285750" algn="l">
              <a:buFont typeface="Arial" panose="020B0604020202020204" pitchFamily="34" charset="0"/>
              <a:buChar char="•"/>
            </a:pPr>
            <a:r>
              <a:rPr lang="en-US" dirty="0"/>
              <a:t>Banner</a:t>
            </a:r>
          </a:p>
          <a:p>
            <a:pPr marL="285750" indent="-285750" algn="l">
              <a:buFont typeface="Arial" panose="020B0604020202020204" pitchFamily="34" charset="0"/>
              <a:buChar char="•"/>
            </a:pPr>
            <a:r>
              <a:rPr lang="en-US" dirty="0"/>
              <a:t>Display</a:t>
            </a:r>
          </a:p>
          <a:p>
            <a:pPr marL="285750" indent="-285750" algn="l">
              <a:buFont typeface="Arial" panose="020B0604020202020204" pitchFamily="34" charset="0"/>
              <a:buChar char="•"/>
            </a:pPr>
            <a:r>
              <a:rPr lang="en-US" dirty="0"/>
              <a:t>Paid Social</a:t>
            </a:r>
          </a:p>
          <a:p>
            <a:pPr marL="285750" indent="-285750" algn="l">
              <a:buFont typeface="Arial" panose="020B0604020202020204" pitchFamily="34" charset="0"/>
              <a:buChar char="•"/>
            </a:pPr>
            <a:endParaRPr lang="en-US" dirty="0"/>
          </a:p>
        </p:txBody>
      </p:sp>
      <p:pic>
        <p:nvPicPr>
          <p:cNvPr id="21" name="Picture 20" descr="A computer screen with a picture of two women hugging&#10;&#10;Description automatically generated">
            <a:extLst>
              <a:ext uri="{FF2B5EF4-FFF2-40B4-BE49-F238E27FC236}">
                <a16:creationId xmlns:a16="http://schemas.microsoft.com/office/drawing/2014/main" id="{3FBF6A4A-690C-918E-392D-8A294A32A3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1688" y="2452899"/>
            <a:ext cx="2871100" cy="2100335"/>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5FC4B8A4-7CDE-B530-DFA0-C4C38B0E7D3E}"/>
              </a:ext>
            </a:extLst>
          </p:cNvPr>
          <p:cNvPicPr>
            <a:picLocks noChangeAspect="1"/>
          </p:cNvPicPr>
          <p:nvPr/>
        </p:nvPicPr>
        <p:blipFill>
          <a:blip r:embed="rId4"/>
          <a:stretch>
            <a:fillRect/>
          </a:stretch>
        </p:blipFill>
        <p:spPr>
          <a:xfrm>
            <a:off x="4417658" y="2015484"/>
            <a:ext cx="1708109" cy="3629732"/>
          </a:xfrm>
          <a:prstGeom prst="rect">
            <a:avLst/>
          </a:prstGeom>
        </p:spPr>
      </p:pic>
    </p:spTree>
    <p:extLst>
      <p:ext uri="{BB962C8B-B14F-4D97-AF65-F5344CB8AC3E}">
        <p14:creationId xmlns:p14="http://schemas.microsoft.com/office/powerpoint/2010/main" val="328309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6339B1-14ED-05C7-0C1F-C33DA5E0DDE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637668" y="1508048"/>
            <a:ext cx="2287729" cy="2711746"/>
          </a:xfrm>
          <a:prstGeom prst="rect">
            <a:avLst/>
          </a:prstGeom>
          <a:ln>
            <a:noFill/>
          </a:ln>
          <a:effectLst>
            <a:outerShdw blurRad="136525" dist="127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6EFF6305-4B4B-D242-AAA3-379CB7802134}"/>
              </a:ext>
            </a:extLst>
          </p:cNvPr>
          <p:cNvSpPr>
            <a:spLocks noGrp="1"/>
          </p:cNvSpPr>
          <p:nvPr>
            <p:ph type="sldNum" sz="quarter" idx="10"/>
          </p:nvPr>
        </p:nvSpPr>
        <p:spPr/>
        <p:txBody>
          <a:bodyPr/>
          <a:lstStyle/>
          <a:p>
            <a:fld id="{84072E8D-825C-474C-A731-43DDA7DFA4EA}" type="slidenum">
              <a:rPr lang="en-US" smtClean="0"/>
              <a:pPr/>
              <a:t>3</a:t>
            </a:fld>
            <a:endParaRPr lang="en-US" dirty="0"/>
          </a:p>
        </p:txBody>
      </p:sp>
      <p:sp>
        <p:nvSpPr>
          <p:cNvPr id="5" name="Footer Placeholder 4">
            <a:extLst>
              <a:ext uri="{FF2B5EF4-FFF2-40B4-BE49-F238E27FC236}">
                <a16:creationId xmlns:a16="http://schemas.microsoft.com/office/drawing/2014/main" id="{2F3038D9-68C0-D940-831F-5C6E29E1E783}"/>
              </a:ext>
            </a:extLst>
          </p:cNvPr>
          <p:cNvSpPr>
            <a:spLocks noGrp="1"/>
          </p:cNvSpPr>
          <p:nvPr>
            <p:ph type="ftr" sz="quarter" idx="11"/>
          </p:nvPr>
        </p:nvSpPr>
        <p:spPr/>
        <p:txBody>
          <a:bodyPr/>
          <a:lstStyle/>
          <a:p>
            <a:pPr>
              <a:defRPr/>
            </a:pPr>
            <a:r>
              <a:rPr lang="en-US" dirty="0"/>
              <a:t>© 2025 </a:t>
            </a:r>
            <a:r>
              <a:rPr lang="en-US" dirty="0" err="1"/>
              <a:t>Vericast</a:t>
            </a:r>
            <a:r>
              <a:rPr lang="en-US" dirty="0"/>
              <a:t>. All Rights Reserved. Confidential - Do Not Distribute.</a:t>
            </a:r>
          </a:p>
        </p:txBody>
      </p:sp>
      <p:sp>
        <p:nvSpPr>
          <p:cNvPr id="2" name="Title 1">
            <a:extLst>
              <a:ext uri="{FF2B5EF4-FFF2-40B4-BE49-F238E27FC236}">
                <a16:creationId xmlns:a16="http://schemas.microsoft.com/office/drawing/2014/main" id="{1BBA4E55-4D10-004C-A02F-9EDD99E04A9F}"/>
              </a:ext>
            </a:extLst>
          </p:cNvPr>
          <p:cNvSpPr>
            <a:spLocks noGrp="1"/>
          </p:cNvSpPr>
          <p:nvPr>
            <p:ph type="title"/>
          </p:nvPr>
        </p:nvSpPr>
        <p:spPr/>
        <p:txBody>
          <a:bodyPr/>
          <a:lstStyle/>
          <a:p>
            <a:r>
              <a:rPr lang="en-US" b="0" dirty="0">
                <a:solidFill>
                  <a:schemeClr val="accent4"/>
                </a:solidFill>
              </a:rPr>
              <a:t>Choose from 3 Tiers of Service</a:t>
            </a:r>
            <a:endParaRPr lang="en-US" sz="1400" b="0" i="1" dirty="0">
              <a:solidFill>
                <a:schemeClr val="accent3"/>
              </a:solidFill>
            </a:endParaRPr>
          </a:p>
        </p:txBody>
      </p:sp>
      <p:sp>
        <p:nvSpPr>
          <p:cNvPr id="23" name="TextBox 22">
            <a:extLst>
              <a:ext uri="{FF2B5EF4-FFF2-40B4-BE49-F238E27FC236}">
                <a16:creationId xmlns:a16="http://schemas.microsoft.com/office/drawing/2014/main" id="{9DEE048D-007F-ECD4-10AE-8C4ACED6D58C}"/>
              </a:ext>
            </a:extLst>
          </p:cNvPr>
          <p:cNvSpPr txBox="1"/>
          <p:nvPr/>
        </p:nvSpPr>
        <p:spPr>
          <a:xfrm>
            <a:off x="301282" y="5003164"/>
            <a:ext cx="11586259" cy="2708434"/>
          </a:xfrm>
          <a:prstGeom prst="rect">
            <a:avLst/>
          </a:prstGeom>
          <a:noFill/>
        </p:spPr>
        <p:txBody>
          <a:bodyPr wrap="square" numCol="3" spcCol="182880">
            <a:spAutoFit/>
          </a:bodyPr>
          <a:lstStyle/>
          <a:p>
            <a:pPr algn="ctr"/>
            <a:r>
              <a:rPr lang="en-US" sz="1600" b="1" dirty="0">
                <a:solidFill>
                  <a:schemeClr val="accent4"/>
                </a:solidFill>
                <a:latin typeface="Arial" panose="020B0604020202020204" pitchFamily="34" charset="0"/>
                <a:cs typeface="Arial" panose="020B0604020202020204" pitchFamily="34" charset="0"/>
              </a:rPr>
              <a:t>Quick-to-Market (Q2M): </a:t>
            </a:r>
            <a:br>
              <a:rPr lang="en-US" sz="16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Popular with small Banks and Credit Unions that do not have a particular brand. Development times are 80% shorter. </a:t>
            </a: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pPr algn="ctr"/>
            <a:r>
              <a:rPr lang="en-US" sz="1600" b="1" dirty="0">
                <a:solidFill>
                  <a:schemeClr val="accent4"/>
                </a:solidFill>
                <a:latin typeface="Arial" panose="020B0604020202020204" pitchFamily="34" charset="0"/>
                <a:cs typeface="Arial" panose="020B0604020202020204" pitchFamily="34" charset="0"/>
              </a:rPr>
              <a:t>Brand Integration (BI): </a:t>
            </a:r>
            <a:br>
              <a:rPr lang="en-US" sz="16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Common choice of FIs with a strong visual brand. Timing and skills required are between those of Q2M and Custom projects.</a:t>
            </a: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pPr algn="ctr"/>
            <a:r>
              <a:rPr lang="en-US" sz="1600" b="1" dirty="0">
                <a:solidFill>
                  <a:schemeClr val="accent5"/>
                </a:solidFill>
                <a:latin typeface="Arial" panose="020B0604020202020204" pitchFamily="34" charset="0"/>
                <a:cs typeface="Arial" panose="020B0604020202020204" pitchFamily="34" charset="0"/>
              </a:rPr>
              <a:t>Custom: </a:t>
            </a:r>
            <a:br>
              <a:rPr lang="en-US" sz="16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Common choice by large Banks. </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This tier utilizes all Creative resources. Requires more development time. </a:t>
            </a:r>
          </a:p>
          <a:p>
            <a:endParaRPr lang="en-US" sz="1600" dirty="0">
              <a:solidFill>
                <a:schemeClr val="tx2"/>
              </a:solidFill>
              <a:latin typeface="Arial" panose="020B0604020202020204" pitchFamily="34" charset="0"/>
              <a:cs typeface="Arial" panose="020B0604020202020204" pitchFamily="34" charset="0"/>
            </a:endParaRPr>
          </a:p>
          <a:p>
            <a:pPr algn="l"/>
            <a:endParaRPr lang="en-US" sz="1600" dirty="0">
              <a:solidFill>
                <a:schemeClr val="tx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6F17411-D811-3A97-F493-05BE94BC35D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25091" y="3516566"/>
            <a:ext cx="2287727" cy="1364781"/>
          </a:xfrm>
          <a:prstGeom prst="rect">
            <a:avLst/>
          </a:prstGeom>
          <a:ln>
            <a:noFill/>
          </a:ln>
          <a:effectLst>
            <a:outerShdw blurRad="136525" dist="12700" dir="2700000" algn="tl" rotWithShape="0">
              <a:srgbClr val="000000">
                <a:alpha val="43000"/>
              </a:srgbClr>
            </a:outerShdw>
          </a:effectLst>
        </p:spPr>
      </p:pic>
      <p:pic>
        <p:nvPicPr>
          <p:cNvPr id="11" name="Picture 10">
            <a:extLst>
              <a:ext uri="{FF2B5EF4-FFF2-40B4-BE49-F238E27FC236}">
                <a16:creationId xmlns:a16="http://schemas.microsoft.com/office/drawing/2014/main" id="{3DE34753-681A-DC60-4C3D-E7BA812429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6572" y="1569736"/>
            <a:ext cx="2287726" cy="2692979"/>
          </a:xfrm>
          <a:prstGeom prst="rect">
            <a:avLst/>
          </a:prstGeom>
          <a:ln>
            <a:noFill/>
          </a:ln>
          <a:effectLst>
            <a:outerShdw blurRad="136525" dist="12700" dir="2700000" algn="tl" rotWithShape="0">
              <a:srgbClr val="000000">
                <a:alpha val="43000"/>
              </a:srgbClr>
            </a:outerShdw>
          </a:effectLst>
        </p:spPr>
      </p:pic>
      <p:pic>
        <p:nvPicPr>
          <p:cNvPr id="12" name="Picture 11">
            <a:extLst>
              <a:ext uri="{FF2B5EF4-FFF2-40B4-BE49-F238E27FC236}">
                <a16:creationId xmlns:a16="http://schemas.microsoft.com/office/drawing/2014/main" id="{24CA7A7E-0E8F-7CF6-1558-1D465ECEE8F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03993" y="3536009"/>
            <a:ext cx="2287726" cy="1345338"/>
          </a:xfrm>
          <a:prstGeom prst="rect">
            <a:avLst/>
          </a:prstGeom>
          <a:ln>
            <a:noFill/>
          </a:ln>
          <a:effectLst>
            <a:outerShdw blurRad="136525" dist="12700" dir="2700000" algn="tl" rotWithShape="0">
              <a:srgbClr val="000000">
                <a:alpha val="43000"/>
              </a:srgbClr>
            </a:outerShdw>
          </a:effectLst>
        </p:spPr>
      </p:pic>
      <p:pic>
        <p:nvPicPr>
          <p:cNvPr id="16" name="Picture 15">
            <a:extLst>
              <a:ext uri="{FF2B5EF4-FFF2-40B4-BE49-F238E27FC236}">
                <a16:creationId xmlns:a16="http://schemas.microsoft.com/office/drawing/2014/main" id="{2466D077-7FA0-B378-776E-51BBCBEB798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458600" y="1508048"/>
            <a:ext cx="2287729" cy="2700109"/>
          </a:xfrm>
          <a:prstGeom prst="rect">
            <a:avLst/>
          </a:prstGeom>
          <a:ln>
            <a:noFill/>
          </a:ln>
          <a:effectLst>
            <a:outerShdw blurRad="136525" dist="12700" dir="2700000" algn="tl" rotWithShape="0">
              <a:srgbClr val="000000">
                <a:alpha val="43000"/>
              </a:srgbClr>
            </a:outerShdw>
          </a:effectLst>
        </p:spPr>
      </p:pic>
      <p:pic>
        <p:nvPicPr>
          <p:cNvPr id="17" name="Picture 16">
            <a:extLst>
              <a:ext uri="{FF2B5EF4-FFF2-40B4-BE49-F238E27FC236}">
                <a16:creationId xmlns:a16="http://schemas.microsoft.com/office/drawing/2014/main" id="{9F790243-3F29-DFB8-2283-75345148A78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046021" y="3540559"/>
            <a:ext cx="2287727" cy="1339395"/>
          </a:xfrm>
          <a:prstGeom prst="rect">
            <a:avLst/>
          </a:prstGeom>
          <a:ln>
            <a:noFill/>
          </a:ln>
          <a:effectLst>
            <a:outerShdw blurRad="136525" dist="12700" dir="2700000" algn="tl" rotWithShape="0">
              <a:srgbClr val="000000">
                <a:alpha val="43000"/>
              </a:srgbClr>
            </a:outerShdw>
          </a:effectLst>
        </p:spPr>
      </p:pic>
    </p:spTree>
    <p:extLst>
      <p:ext uri="{BB962C8B-B14F-4D97-AF65-F5344CB8AC3E}">
        <p14:creationId xmlns:p14="http://schemas.microsoft.com/office/powerpoint/2010/main" val="66050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F6305-4B4B-D242-AAA3-379CB7802134}"/>
              </a:ext>
            </a:extLst>
          </p:cNvPr>
          <p:cNvSpPr>
            <a:spLocks noGrp="1"/>
          </p:cNvSpPr>
          <p:nvPr>
            <p:ph type="sldNum" sz="quarter" idx="10"/>
          </p:nvPr>
        </p:nvSpPr>
        <p:spPr/>
        <p:txBody>
          <a:bodyPr/>
          <a:lstStyle/>
          <a:p>
            <a:fld id="{84072E8D-825C-474C-A731-43DDA7DFA4EA}" type="slidenum">
              <a:rPr lang="en-US" smtClean="0"/>
              <a:pPr/>
              <a:t>4</a:t>
            </a:fld>
            <a:endParaRPr lang="en-US" dirty="0"/>
          </a:p>
        </p:txBody>
      </p:sp>
      <p:sp>
        <p:nvSpPr>
          <p:cNvPr id="5" name="Footer Placeholder 4">
            <a:extLst>
              <a:ext uri="{FF2B5EF4-FFF2-40B4-BE49-F238E27FC236}">
                <a16:creationId xmlns:a16="http://schemas.microsoft.com/office/drawing/2014/main" id="{2F3038D9-68C0-D940-831F-5C6E29E1E783}"/>
              </a:ext>
            </a:extLst>
          </p:cNvPr>
          <p:cNvSpPr>
            <a:spLocks noGrp="1"/>
          </p:cNvSpPr>
          <p:nvPr>
            <p:ph type="ftr" sz="quarter" idx="11"/>
          </p:nvPr>
        </p:nvSpPr>
        <p:spPr/>
        <p:txBody>
          <a:bodyPr/>
          <a:lstStyle/>
          <a:p>
            <a:pPr>
              <a:defRPr/>
            </a:pPr>
            <a:r>
              <a:rPr lang="en-US" dirty="0"/>
              <a:t>© 2025 </a:t>
            </a:r>
            <a:r>
              <a:rPr lang="en-US" dirty="0" err="1"/>
              <a:t>Vericast</a:t>
            </a:r>
            <a:r>
              <a:rPr lang="en-US" dirty="0"/>
              <a:t>. All Rights Reserved. Confidential - Do Not Distribute.</a:t>
            </a:r>
          </a:p>
        </p:txBody>
      </p:sp>
      <p:sp>
        <p:nvSpPr>
          <p:cNvPr id="8" name="Text Placeholder 7">
            <a:extLst>
              <a:ext uri="{FF2B5EF4-FFF2-40B4-BE49-F238E27FC236}">
                <a16:creationId xmlns:a16="http://schemas.microsoft.com/office/drawing/2014/main" id="{236DCD3A-057C-E8F1-B1CA-9FE19EB52820}"/>
              </a:ext>
            </a:extLst>
          </p:cNvPr>
          <p:cNvSpPr>
            <a:spLocks noGrp="1"/>
          </p:cNvSpPr>
          <p:nvPr>
            <p:ph type="body" sz="quarter" idx="14"/>
          </p:nvPr>
        </p:nvSpPr>
        <p:spPr/>
        <p:txBody>
          <a:bodyPr/>
          <a:lstStyle/>
          <a:p>
            <a:endParaRPr lang="en-US" dirty="0"/>
          </a:p>
        </p:txBody>
      </p:sp>
      <p:sp>
        <p:nvSpPr>
          <p:cNvPr id="15" name="Text Placeholder 14">
            <a:extLst>
              <a:ext uri="{FF2B5EF4-FFF2-40B4-BE49-F238E27FC236}">
                <a16:creationId xmlns:a16="http://schemas.microsoft.com/office/drawing/2014/main" id="{27862B14-D4CD-1825-55F6-E2C66E9DACD5}"/>
              </a:ext>
            </a:extLst>
          </p:cNvPr>
          <p:cNvSpPr>
            <a:spLocks noGrp="1"/>
          </p:cNvSpPr>
          <p:nvPr>
            <p:ph type="body" sz="quarter" idx="18"/>
          </p:nvPr>
        </p:nvSpPr>
        <p:spPr/>
        <p:txBody>
          <a:bodyPr/>
          <a:lstStyle/>
          <a:p>
            <a:endParaRPr lang="en-US" dirty="0"/>
          </a:p>
        </p:txBody>
      </p:sp>
      <p:sp>
        <p:nvSpPr>
          <p:cNvPr id="18" name="Text Placeholder 17">
            <a:extLst>
              <a:ext uri="{FF2B5EF4-FFF2-40B4-BE49-F238E27FC236}">
                <a16:creationId xmlns:a16="http://schemas.microsoft.com/office/drawing/2014/main" id="{63DB0E3D-D580-06B8-BCDF-607CE174CBE3}"/>
              </a:ext>
            </a:extLst>
          </p:cNvPr>
          <p:cNvSpPr>
            <a:spLocks noGrp="1"/>
          </p:cNvSpPr>
          <p:nvPr>
            <p:ph type="body" sz="quarter" idx="21"/>
          </p:nvPr>
        </p:nvSpPr>
        <p:spPr/>
        <p:txBody>
          <a:bodyPr/>
          <a:lstStyle/>
          <a:p>
            <a:endParaRPr lang="en-US" dirty="0"/>
          </a:p>
        </p:txBody>
      </p:sp>
      <p:sp>
        <p:nvSpPr>
          <p:cNvPr id="2" name="Title 1">
            <a:extLst>
              <a:ext uri="{FF2B5EF4-FFF2-40B4-BE49-F238E27FC236}">
                <a16:creationId xmlns:a16="http://schemas.microsoft.com/office/drawing/2014/main" id="{1BBA4E55-4D10-004C-A02F-9EDD99E04A9F}"/>
              </a:ext>
            </a:extLst>
          </p:cNvPr>
          <p:cNvSpPr>
            <a:spLocks noGrp="1"/>
          </p:cNvSpPr>
          <p:nvPr>
            <p:ph type="title"/>
          </p:nvPr>
        </p:nvSpPr>
        <p:spPr/>
        <p:txBody>
          <a:bodyPr/>
          <a:lstStyle/>
          <a:p>
            <a:r>
              <a:rPr lang="en-US" b="0" dirty="0">
                <a:solidFill>
                  <a:schemeClr val="accent4"/>
                </a:solidFill>
              </a:rPr>
              <a:t>Choose from 3 Tiers of Service</a:t>
            </a:r>
          </a:p>
        </p:txBody>
      </p:sp>
      <p:sp>
        <p:nvSpPr>
          <p:cNvPr id="22" name="object 9">
            <a:extLst>
              <a:ext uri="{FF2B5EF4-FFF2-40B4-BE49-F238E27FC236}">
                <a16:creationId xmlns:a16="http://schemas.microsoft.com/office/drawing/2014/main" id="{44CE841F-9025-A7CF-D109-F67D899EDA71}"/>
              </a:ext>
            </a:extLst>
          </p:cNvPr>
          <p:cNvSpPr txBox="1"/>
          <p:nvPr/>
        </p:nvSpPr>
        <p:spPr>
          <a:xfrm>
            <a:off x="940996" y="1218387"/>
            <a:ext cx="9991043" cy="492443"/>
          </a:xfrm>
          <a:prstGeom prst="rect">
            <a:avLst/>
          </a:prstGeom>
        </p:spPr>
        <p:txBody>
          <a:bodyPr vert="horz" wrap="square" lIns="0" tIns="0" rIns="0" bIns="0" rtlCol="0">
            <a:spAutoFit/>
          </a:bodyPr>
          <a:lstStyle/>
          <a:p>
            <a:r>
              <a:rPr lang="en-US" sz="1600" dirty="0"/>
              <a:t>Solutions are designed to meet the communication needs of all FIs—from local banks and credit unions to international FIs with a strong brand identity. Tiers vary in development timing and skills required:</a:t>
            </a:r>
          </a:p>
        </p:txBody>
      </p:sp>
      <p:graphicFrame>
        <p:nvGraphicFramePr>
          <p:cNvPr id="24" name="Table 17">
            <a:extLst>
              <a:ext uri="{FF2B5EF4-FFF2-40B4-BE49-F238E27FC236}">
                <a16:creationId xmlns:a16="http://schemas.microsoft.com/office/drawing/2014/main" id="{1F5DB88B-8139-D42E-1803-287E8917CAB5}"/>
              </a:ext>
            </a:extLst>
          </p:cNvPr>
          <p:cNvGraphicFramePr>
            <a:graphicFrameLocks noGrp="1"/>
          </p:cNvGraphicFramePr>
          <p:nvPr/>
        </p:nvGraphicFramePr>
        <p:xfrm>
          <a:off x="622152" y="3429000"/>
          <a:ext cx="10363360" cy="1165878"/>
        </p:xfrm>
        <a:graphic>
          <a:graphicData uri="http://schemas.openxmlformats.org/drawingml/2006/table">
            <a:tbl>
              <a:tblPr firstRow="1" bandRow="1">
                <a:tableStyleId>{5C22544A-7EE6-4342-B048-85BDC9FD1C3A}</a:tableStyleId>
              </a:tblPr>
              <a:tblGrid>
                <a:gridCol w="2590840">
                  <a:extLst>
                    <a:ext uri="{9D8B030D-6E8A-4147-A177-3AD203B41FA5}">
                      <a16:colId xmlns:a16="http://schemas.microsoft.com/office/drawing/2014/main" val="4000217967"/>
                    </a:ext>
                  </a:extLst>
                </a:gridCol>
                <a:gridCol w="2590840">
                  <a:extLst>
                    <a:ext uri="{9D8B030D-6E8A-4147-A177-3AD203B41FA5}">
                      <a16:colId xmlns:a16="http://schemas.microsoft.com/office/drawing/2014/main" val="1589959452"/>
                    </a:ext>
                  </a:extLst>
                </a:gridCol>
                <a:gridCol w="2590840">
                  <a:extLst>
                    <a:ext uri="{9D8B030D-6E8A-4147-A177-3AD203B41FA5}">
                      <a16:colId xmlns:a16="http://schemas.microsoft.com/office/drawing/2014/main" val="2538052126"/>
                    </a:ext>
                  </a:extLst>
                </a:gridCol>
                <a:gridCol w="2590840">
                  <a:extLst>
                    <a:ext uri="{9D8B030D-6E8A-4147-A177-3AD203B41FA5}">
                      <a16:colId xmlns:a16="http://schemas.microsoft.com/office/drawing/2014/main" val="3397665124"/>
                    </a:ext>
                  </a:extLst>
                </a:gridCol>
              </a:tblGrid>
              <a:tr h="388626">
                <a:tc>
                  <a:txBody>
                    <a:bodyPr/>
                    <a:lstStyle/>
                    <a:p>
                      <a:pPr algn="ctr"/>
                      <a:endParaRPr lang="en-US" sz="1600" b="0" i="1" dirty="0">
                        <a:solidFill>
                          <a:schemeClr val="tx1"/>
                        </a:solidFill>
                        <a:latin typeface="Arial" panose="020B0604020202020204" pitchFamily="34" charset="0"/>
                        <a:cs typeface="Arial" panose="020B0604020202020204" pitchFamily="34" charset="0"/>
                      </a:endParaRPr>
                    </a:p>
                  </a:txBody>
                  <a:tcPr marL="116588" marR="116588" marT="58294" marB="58294">
                    <a:solidFill>
                      <a:schemeClr val="bg1"/>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Quick-to-Market</a:t>
                      </a:r>
                    </a:p>
                  </a:txBody>
                  <a:tcPr marL="116588" marR="116588" marT="58294" marB="58294">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Brand Integration</a:t>
                      </a:r>
                    </a:p>
                  </a:txBody>
                  <a:tcPr marL="116588" marR="116588" marT="58294" marB="58294">
                    <a:solidFill>
                      <a:schemeClr val="accent2"/>
                    </a:solidFill>
                  </a:tcPr>
                </a:tc>
                <a:tc>
                  <a:txBody>
                    <a:bodyPr/>
                    <a:lstStyle/>
                    <a:p>
                      <a:pPr algn="ctr"/>
                      <a:r>
                        <a:rPr lang="en-US" sz="1600" b="1" i="0" dirty="0">
                          <a:solidFill>
                            <a:schemeClr val="bg1"/>
                          </a:solidFill>
                          <a:latin typeface="Arial" panose="020B0604020202020204" pitchFamily="34" charset="0"/>
                          <a:cs typeface="Arial" panose="020B0604020202020204" pitchFamily="34" charset="0"/>
                        </a:rPr>
                        <a:t>Custom</a:t>
                      </a:r>
                    </a:p>
                  </a:txBody>
                  <a:tcPr marL="116588" marR="116588" marT="58294" marB="58294">
                    <a:solidFill>
                      <a:schemeClr val="accent2"/>
                    </a:solidFill>
                  </a:tcPr>
                </a:tc>
                <a:extLst>
                  <a:ext uri="{0D108BD9-81ED-4DB2-BD59-A6C34878D82A}">
                    <a16:rowId xmlns:a16="http://schemas.microsoft.com/office/drawing/2014/main" val="1798807908"/>
                  </a:ext>
                </a:extLst>
              </a:tr>
              <a:tr h="388626">
                <a:tc>
                  <a:txBody>
                    <a:bodyPr/>
                    <a:lstStyle/>
                    <a:p>
                      <a:r>
                        <a:rPr lang="en-US" sz="1600" b="0" i="0" dirty="0">
                          <a:latin typeface="Arial" panose="020B0604020202020204" pitchFamily="34" charset="0"/>
                          <a:cs typeface="Arial" panose="020B0604020202020204" pitchFamily="34" charset="0"/>
                        </a:rPr>
                        <a:t>Initial Proof</a:t>
                      </a:r>
                    </a:p>
                  </a:txBody>
                  <a:tcPr marL="116588" marR="116588" marT="58294" marB="58294"/>
                </a:tc>
                <a:tc>
                  <a:txBody>
                    <a:bodyPr/>
                    <a:lstStyle/>
                    <a:p>
                      <a:pPr algn="ctr"/>
                      <a:r>
                        <a:rPr lang="en-US" sz="1600" b="0" i="0" dirty="0">
                          <a:latin typeface="Arial" panose="020B0604020202020204" pitchFamily="34" charset="0"/>
                          <a:cs typeface="Arial" panose="020B0604020202020204" pitchFamily="34" charset="0"/>
                        </a:rPr>
                        <a:t>2 days</a:t>
                      </a:r>
                    </a:p>
                  </a:txBody>
                  <a:tcPr marL="116588" marR="116588" marT="58294" marB="58294"/>
                </a:tc>
                <a:tc>
                  <a:txBody>
                    <a:bodyPr/>
                    <a:lstStyle/>
                    <a:p>
                      <a:pPr algn="ctr"/>
                      <a:r>
                        <a:rPr lang="en-US" sz="1600" b="0" i="0" dirty="0">
                          <a:latin typeface="Arial" panose="020B0604020202020204" pitchFamily="34" charset="0"/>
                          <a:cs typeface="Arial" panose="020B0604020202020204" pitchFamily="34" charset="0"/>
                        </a:rPr>
                        <a:t>5 days</a:t>
                      </a:r>
                    </a:p>
                  </a:txBody>
                  <a:tcPr marL="116588" marR="116588" marT="58294" marB="58294"/>
                </a:tc>
                <a:tc>
                  <a:txBody>
                    <a:bodyPr/>
                    <a:lstStyle/>
                    <a:p>
                      <a:pPr algn="ctr"/>
                      <a:r>
                        <a:rPr lang="en-US" sz="1600" b="0" i="0" dirty="0">
                          <a:latin typeface="Arial" panose="020B0604020202020204" pitchFamily="34" charset="0"/>
                          <a:cs typeface="Arial" panose="020B0604020202020204" pitchFamily="34" charset="0"/>
                        </a:rPr>
                        <a:t>10 days</a:t>
                      </a:r>
                    </a:p>
                  </a:txBody>
                  <a:tcPr marL="116588" marR="116588" marT="58294" marB="58294"/>
                </a:tc>
                <a:extLst>
                  <a:ext uri="{0D108BD9-81ED-4DB2-BD59-A6C34878D82A}">
                    <a16:rowId xmlns:a16="http://schemas.microsoft.com/office/drawing/2014/main" val="548421469"/>
                  </a:ext>
                </a:extLst>
              </a:tr>
              <a:tr h="388626">
                <a:tc>
                  <a:txBody>
                    <a:bodyPr/>
                    <a:lstStyle/>
                    <a:p>
                      <a:r>
                        <a:rPr lang="en-US" sz="1600" b="0" i="0" dirty="0">
                          <a:latin typeface="Arial" panose="020B0604020202020204" pitchFamily="34" charset="0"/>
                          <a:cs typeface="Arial" panose="020B0604020202020204" pitchFamily="34" charset="0"/>
                        </a:rPr>
                        <a:t>Total Time in Creative*</a:t>
                      </a:r>
                    </a:p>
                  </a:txBody>
                  <a:tcPr marL="116588" marR="116588" marT="58294" marB="58294"/>
                </a:tc>
                <a:tc>
                  <a:txBody>
                    <a:bodyPr/>
                    <a:lstStyle/>
                    <a:p>
                      <a:pPr algn="ctr"/>
                      <a:r>
                        <a:rPr lang="en-US" sz="1600" b="0" i="0" dirty="0">
                          <a:latin typeface="Arial" panose="020B0604020202020204" pitchFamily="34" charset="0"/>
                          <a:cs typeface="Arial" panose="020B0604020202020204" pitchFamily="34" charset="0"/>
                        </a:rPr>
                        <a:t>5 days</a:t>
                      </a:r>
                    </a:p>
                  </a:txBody>
                  <a:tcPr marL="116588" marR="116588" marT="58294" marB="58294"/>
                </a:tc>
                <a:tc>
                  <a:txBody>
                    <a:bodyPr/>
                    <a:lstStyle/>
                    <a:p>
                      <a:pPr algn="ctr"/>
                      <a:r>
                        <a:rPr lang="en-US" sz="1600" b="0" i="0" dirty="0">
                          <a:latin typeface="Arial" panose="020B0604020202020204" pitchFamily="34" charset="0"/>
                          <a:cs typeface="Arial" panose="020B0604020202020204" pitchFamily="34" charset="0"/>
                        </a:rPr>
                        <a:t>9 days</a:t>
                      </a:r>
                    </a:p>
                  </a:txBody>
                  <a:tcPr marL="116588" marR="116588" marT="58294" marB="58294"/>
                </a:tc>
                <a:tc>
                  <a:txBody>
                    <a:bodyPr/>
                    <a:lstStyle/>
                    <a:p>
                      <a:pPr algn="ctr"/>
                      <a:r>
                        <a:rPr lang="en-US" sz="1600" b="0" i="0" dirty="0">
                          <a:latin typeface="Arial" panose="020B0604020202020204" pitchFamily="34" charset="0"/>
                          <a:cs typeface="Arial" panose="020B0604020202020204" pitchFamily="34" charset="0"/>
                        </a:rPr>
                        <a:t>14 days</a:t>
                      </a:r>
                    </a:p>
                  </a:txBody>
                  <a:tcPr marL="116588" marR="116588" marT="58294" marB="58294"/>
                </a:tc>
                <a:extLst>
                  <a:ext uri="{0D108BD9-81ED-4DB2-BD59-A6C34878D82A}">
                    <a16:rowId xmlns:a16="http://schemas.microsoft.com/office/drawing/2014/main" val="2280566115"/>
                  </a:ext>
                </a:extLst>
              </a:tr>
            </a:tbl>
          </a:graphicData>
        </a:graphic>
      </p:graphicFrame>
      <p:sp>
        <p:nvSpPr>
          <p:cNvPr id="25" name="Footer Placeholder 4">
            <a:extLst>
              <a:ext uri="{FF2B5EF4-FFF2-40B4-BE49-F238E27FC236}">
                <a16:creationId xmlns:a16="http://schemas.microsoft.com/office/drawing/2014/main" id="{0E8EF911-E93F-7B11-1412-67C81D1C8286}"/>
              </a:ext>
            </a:extLst>
          </p:cNvPr>
          <p:cNvSpPr txBox="1">
            <a:spLocks/>
          </p:cNvSpPr>
          <p:nvPr/>
        </p:nvSpPr>
        <p:spPr>
          <a:xfrm>
            <a:off x="622152" y="4553933"/>
            <a:ext cx="7040419" cy="609162"/>
          </a:xfrm>
          <a:prstGeom prst="rect">
            <a:avLst/>
          </a:prstGeom>
        </p:spPr>
        <p:txBody>
          <a:bodyPr vert="horz" lIns="91440" tIns="45720" rIns="91440" bIns="45720" rtlCol="0" anchor="ctr"/>
          <a:lstStyle>
            <a:defPPr>
              <a:defRPr lang="en-US"/>
            </a:defPPr>
            <a:lvl1pPr marL="0" algn="l" defTabSz="457200" rtl="0" eaLnBrk="1" latinLnBrk="0" hangingPunct="1">
              <a:defRPr sz="800" kern="1200" baseline="0">
                <a:solidFill>
                  <a:srgbClr val="BEB7A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tx2"/>
                </a:solidFill>
              </a:rPr>
              <a:t>Total Time in Creative* - </a:t>
            </a:r>
            <a:r>
              <a:rPr lang="en-US" sz="1000" i="1" dirty="0">
                <a:solidFill>
                  <a:schemeClr val="tx2"/>
                </a:solidFill>
              </a:rPr>
              <a:t>After initial development, most Client revision rounds for our Solutions are completed in one day. However, total time in development is dependent on how quickly designs can be reviewed by client-side approvers</a:t>
            </a:r>
            <a:r>
              <a:rPr lang="en-US" sz="1000" dirty="0">
                <a:solidFill>
                  <a:schemeClr val="tx2"/>
                </a:solidFill>
              </a:rPr>
              <a:t>. </a:t>
            </a:r>
          </a:p>
        </p:txBody>
      </p:sp>
      <p:pic>
        <p:nvPicPr>
          <p:cNvPr id="9" name="Graphic 8">
            <a:extLst>
              <a:ext uri="{FF2B5EF4-FFF2-40B4-BE49-F238E27FC236}">
                <a16:creationId xmlns:a16="http://schemas.microsoft.com/office/drawing/2014/main" id="{F4D5484B-D442-F542-AD23-4B21B70F1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5926" y="2279839"/>
            <a:ext cx="1097280" cy="1097280"/>
          </a:xfrm>
          <a:prstGeom prst="rect">
            <a:avLst/>
          </a:prstGeom>
        </p:spPr>
      </p:pic>
      <p:pic>
        <p:nvPicPr>
          <p:cNvPr id="11" name="Graphic 10">
            <a:extLst>
              <a:ext uri="{FF2B5EF4-FFF2-40B4-BE49-F238E27FC236}">
                <a16:creationId xmlns:a16="http://schemas.microsoft.com/office/drawing/2014/main" id="{127A4B19-59A6-B24D-9062-1BCF6626D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5291" y="2279839"/>
            <a:ext cx="1097280" cy="1097280"/>
          </a:xfrm>
          <a:prstGeom prst="rect">
            <a:avLst/>
          </a:prstGeom>
        </p:spPr>
      </p:pic>
      <p:pic>
        <p:nvPicPr>
          <p:cNvPr id="13" name="Graphic 12">
            <a:extLst>
              <a:ext uri="{FF2B5EF4-FFF2-40B4-BE49-F238E27FC236}">
                <a16:creationId xmlns:a16="http://schemas.microsoft.com/office/drawing/2014/main" id="{AC303F86-8BF2-2248-91FF-5771D76CD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74656" y="2279839"/>
            <a:ext cx="1097280" cy="1097280"/>
          </a:xfrm>
          <a:prstGeom prst="rect">
            <a:avLst/>
          </a:prstGeom>
        </p:spPr>
      </p:pic>
    </p:spTree>
    <p:extLst>
      <p:ext uri="{BB962C8B-B14F-4D97-AF65-F5344CB8AC3E}">
        <p14:creationId xmlns:p14="http://schemas.microsoft.com/office/powerpoint/2010/main" val="62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F6305-4B4B-D242-AAA3-379CB7802134}"/>
              </a:ext>
            </a:extLst>
          </p:cNvPr>
          <p:cNvSpPr>
            <a:spLocks noGrp="1"/>
          </p:cNvSpPr>
          <p:nvPr>
            <p:ph type="sldNum" sz="quarter" idx="10"/>
          </p:nvPr>
        </p:nvSpPr>
        <p:spPr/>
        <p:txBody>
          <a:bodyPr/>
          <a:lstStyle/>
          <a:p>
            <a:fld id="{84072E8D-825C-474C-A731-43DDA7DFA4EA}" type="slidenum">
              <a:rPr lang="en-US" smtClean="0"/>
              <a:pPr/>
              <a:t>5</a:t>
            </a:fld>
            <a:endParaRPr lang="en-US" dirty="0"/>
          </a:p>
        </p:txBody>
      </p:sp>
      <p:sp>
        <p:nvSpPr>
          <p:cNvPr id="5" name="Footer Placeholder 4">
            <a:extLst>
              <a:ext uri="{FF2B5EF4-FFF2-40B4-BE49-F238E27FC236}">
                <a16:creationId xmlns:a16="http://schemas.microsoft.com/office/drawing/2014/main" id="{2F3038D9-68C0-D940-831F-5C6E29E1E783}"/>
              </a:ext>
            </a:extLst>
          </p:cNvPr>
          <p:cNvSpPr>
            <a:spLocks noGrp="1"/>
          </p:cNvSpPr>
          <p:nvPr>
            <p:ph type="ftr" sz="quarter" idx="11"/>
          </p:nvPr>
        </p:nvSpPr>
        <p:spPr/>
        <p:txBody>
          <a:bodyPr/>
          <a:lstStyle/>
          <a:p>
            <a:pPr>
              <a:defRPr/>
            </a:pPr>
            <a:r>
              <a:rPr lang="en-US" dirty="0"/>
              <a:t>© 2025 </a:t>
            </a:r>
            <a:r>
              <a:rPr lang="en-US" dirty="0" err="1"/>
              <a:t>Vericast</a:t>
            </a:r>
            <a:r>
              <a:rPr lang="en-US" dirty="0"/>
              <a:t>. All Rights Reserved. Confidential - Do Not Distribute.</a:t>
            </a:r>
          </a:p>
        </p:txBody>
      </p:sp>
      <p:sp>
        <p:nvSpPr>
          <p:cNvPr id="23" name="TextBox 22">
            <a:extLst>
              <a:ext uri="{FF2B5EF4-FFF2-40B4-BE49-F238E27FC236}">
                <a16:creationId xmlns:a16="http://schemas.microsoft.com/office/drawing/2014/main" id="{9DEE048D-007F-ECD4-10AE-8C4ACED6D58C}"/>
              </a:ext>
            </a:extLst>
          </p:cNvPr>
          <p:cNvSpPr txBox="1"/>
          <p:nvPr/>
        </p:nvSpPr>
        <p:spPr>
          <a:xfrm>
            <a:off x="255652" y="2659607"/>
            <a:ext cx="11666272" cy="4879284"/>
          </a:xfrm>
          <a:prstGeom prst="rect">
            <a:avLst/>
          </a:prstGeom>
          <a:noFill/>
        </p:spPr>
        <p:txBody>
          <a:bodyPr wrap="square" numCol="3" spcCol="182880">
            <a:spAutoFit/>
          </a:bodyPr>
          <a:lstStyle/>
          <a:p>
            <a:pPr algn="ctr">
              <a:lnSpc>
                <a:spcPct val="100000"/>
              </a:lnSpc>
              <a:spcBef>
                <a:spcPts val="0"/>
              </a:spcBef>
              <a:spcAft>
                <a:spcPts val="0"/>
              </a:spcAft>
              <a:buClr>
                <a:schemeClr val="accent5"/>
              </a:buClr>
              <a:buSzPct val="81000"/>
            </a:pPr>
            <a:r>
              <a:rPr lang="en-US" sz="1600" b="1" dirty="0">
                <a:solidFill>
                  <a:schemeClr val="accent4"/>
                </a:solidFill>
                <a:latin typeface="Arial" panose="020B0604020202020204" pitchFamily="34" charset="0"/>
                <a:cs typeface="Arial" panose="020B0604020202020204" pitchFamily="34" charset="0"/>
              </a:rPr>
              <a:t>Quick-to-Market (Q2M):</a:t>
            </a:r>
          </a:p>
          <a:p>
            <a:pPr algn="ctr">
              <a:buClr>
                <a:schemeClr val="accent5"/>
              </a:buClr>
              <a:buSzPct val="81000"/>
            </a:pPr>
            <a:r>
              <a:rPr lang="en-US" sz="1600" b="1" dirty="0">
                <a:latin typeface="Calibri" panose="020F0502020204030204" pitchFamily="34" charset="0"/>
                <a:ea typeface="Calibri" panose="020F0502020204030204" pitchFamily="34" charset="0"/>
                <a:cs typeface="Times New Roman" panose="02020603050405020304" pitchFamily="18" charset="0"/>
              </a:rPr>
              <a:t>Template Design ▪ Best Practices Copy</a:t>
            </a:r>
            <a:endParaRPr lang="en-US" sz="1600" b="1" dirty="0">
              <a:solidFill>
                <a:schemeClr val="accent4"/>
              </a:solidFill>
              <a:latin typeface="Arial" panose="020B0604020202020204" pitchFamily="34" charset="0"/>
              <a:cs typeface="Arial" panose="020B0604020202020204" pitchFamily="34" charset="0"/>
            </a:endParaRPr>
          </a:p>
          <a:p>
            <a:pPr algn="ctr">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lvl="1">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The template design is set; however, </a:t>
            </a:r>
            <a:br>
              <a:rPr lang="en-US" sz="1400" dirty="0">
                <a:latin typeface="Arial" panose="020B0604020202020204" pitchFamily="34" charset="0"/>
                <a:ea typeface="Calibri" panose="020F0502020204030204" pitchFamily="34" charset="0"/>
                <a:cs typeface="Arial" panose="020B0604020202020204" pitchFamily="34" charset="0"/>
              </a:rPr>
            </a:br>
            <a:r>
              <a:rPr lang="en-US" sz="1400" dirty="0">
                <a:latin typeface="Arial" panose="020B0604020202020204" pitchFamily="34" charset="0"/>
                <a:ea typeface="Calibri" panose="020F0502020204030204" pitchFamily="34" charset="0"/>
                <a:cs typeface="Arial" panose="020B0604020202020204" pitchFamily="34" charset="0"/>
              </a:rPr>
              <a:t>the Client can customize:</a:t>
            </a:r>
          </a:p>
          <a:p>
            <a:pPr marL="1657350" lvl="3" indent="-285750">
              <a:buClr>
                <a:schemeClr val="accent2"/>
              </a:buClr>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Colors</a:t>
            </a:r>
          </a:p>
          <a:p>
            <a:pPr marL="1657350" lvl="3" indent="-285750">
              <a:buClr>
                <a:schemeClr val="accent2"/>
              </a:buClr>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Images</a:t>
            </a:r>
          </a:p>
          <a:p>
            <a:pPr marL="1657350" lvl="3" indent="-285750">
              <a:spcAft>
                <a:spcPts val="800"/>
              </a:spcAft>
              <a:buClr>
                <a:schemeClr val="accent2"/>
              </a:buClr>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Logos</a:t>
            </a:r>
          </a:p>
          <a:p>
            <a:pPr lvl="1">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Copy has been developed using proven industry best practices. Client can make minor copy adjustments or can provide their own copy using our copy templates.</a:t>
            </a:r>
            <a:endParaRPr lang="en-US" sz="1600" dirty="0">
              <a:solidFill>
                <a:schemeClr val="tx2"/>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r>
              <a:rPr lang="en-US" sz="1600" b="1" dirty="0">
                <a:solidFill>
                  <a:schemeClr val="accent4"/>
                </a:solidFill>
                <a:latin typeface="Arial" panose="020B0604020202020204" pitchFamily="34" charset="0"/>
                <a:cs typeface="Arial" panose="020B0604020202020204" pitchFamily="34" charset="0"/>
              </a:rPr>
              <a:t>Brand Integration (BI):</a:t>
            </a:r>
          </a:p>
          <a:p>
            <a:pPr algn="ctr">
              <a:buClr>
                <a:schemeClr val="accent5"/>
              </a:buClr>
              <a:buSzPct val="81000"/>
            </a:pPr>
            <a:r>
              <a:rPr lang="en-US"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Custom Design </a:t>
            </a:r>
            <a:r>
              <a:rPr lang="en-US" sz="1600" b="1" dirty="0">
                <a:latin typeface="Calibri" panose="020F0502020204030204" pitchFamily="34" charset="0"/>
                <a:ea typeface="Calibri" panose="020F0502020204030204" pitchFamily="34" charset="0"/>
                <a:cs typeface="Times New Roman" panose="02020603050405020304" pitchFamily="18" charset="0"/>
              </a:rPr>
              <a:t>▪ Best Practices Copy</a:t>
            </a:r>
            <a:endParaRPr lang="en-US" sz="1600" b="1" dirty="0">
              <a:solidFill>
                <a:schemeClr val="accent4"/>
              </a:solidFill>
              <a:latin typeface="Arial" panose="020B0604020202020204" pitchFamily="34" charset="0"/>
              <a:cs typeface="Arial" panose="020B0604020202020204" pitchFamily="34" charset="0"/>
            </a:endParaRPr>
          </a:p>
          <a:p>
            <a:pPr algn="ctr">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 designer will customize a layout that reflects the Client’s brand. </a:t>
            </a:r>
          </a:p>
          <a:p>
            <a:pPr lvl="1">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Each design will incorporate copy that has been developed using proven industry best practices, or the Client can provide their own. Since the design is customized, Client-provided copy is not restricted by our template.</a:t>
            </a:r>
          </a:p>
          <a:p>
            <a:pPr algn="ctr"/>
            <a:endParaRPr lang="en-US" sz="1600" dirty="0">
              <a:solidFill>
                <a:schemeClr val="tx2"/>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r>
              <a:rPr lang="en-US" sz="1600" b="1" dirty="0">
                <a:solidFill>
                  <a:schemeClr val="accent5"/>
                </a:solidFill>
                <a:latin typeface="Arial" panose="020B0604020202020204" pitchFamily="34" charset="0"/>
                <a:cs typeface="Arial" panose="020B0604020202020204" pitchFamily="34" charset="0"/>
              </a:rPr>
              <a:t>Custom:</a:t>
            </a:r>
          </a:p>
          <a:p>
            <a:pPr algn="ctr">
              <a:buClr>
                <a:schemeClr val="accent5"/>
              </a:buClr>
              <a:buSzPct val="81000"/>
            </a:pPr>
            <a:r>
              <a:rPr lang="en-US"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Custom Design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Custom Copy</a:t>
            </a:r>
          </a:p>
          <a:p>
            <a:pPr algn="ctr">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 designer and copywriter collaborate to customize a layout and copy that reflects the Client’s brand. In some cases, a Product Manager is engaged to organize product strategies and goals.</a:t>
            </a:r>
          </a:p>
          <a:p>
            <a:pPr lvl="1">
              <a:lnSpc>
                <a:spcPct val="107000"/>
              </a:lnSpc>
              <a:spcAft>
                <a:spcPts val="800"/>
              </a:spcAft>
            </a:pPr>
            <a:r>
              <a:rPr lang="en-US" sz="1400" b="1" i="1" dirty="0">
                <a:latin typeface="Arial" panose="020B0604020202020204" pitchFamily="34" charset="0"/>
                <a:ea typeface="Calibri" panose="020F0502020204030204" pitchFamily="34" charset="0"/>
                <a:cs typeface="Arial" panose="020B0604020202020204" pitchFamily="34" charset="0"/>
              </a:rPr>
              <a:t>There are no template restrictions </a:t>
            </a:r>
            <a:br>
              <a:rPr lang="en-US" sz="1400" b="1" i="1" dirty="0">
                <a:latin typeface="Arial" panose="020B0604020202020204" pitchFamily="34" charset="0"/>
                <a:ea typeface="Calibri" panose="020F0502020204030204" pitchFamily="34" charset="0"/>
                <a:cs typeface="Arial" panose="020B0604020202020204" pitchFamily="34" charset="0"/>
              </a:rPr>
            </a:br>
            <a:r>
              <a:rPr lang="en-US" sz="1400" b="1" i="1" dirty="0">
                <a:latin typeface="Arial" panose="020B0604020202020204" pitchFamily="34" charset="0"/>
                <a:ea typeface="Calibri" panose="020F0502020204030204" pitchFamily="34" charset="0"/>
                <a:cs typeface="Arial" panose="020B0604020202020204" pitchFamily="34" charset="0"/>
              </a:rPr>
              <a:t>for design or copy.</a:t>
            </a:r>
          </a:p>
          <a:p>
            <a:pPr marL="342900" indent="-342900" algn="ctr">
              <a:lnSpc>
                <a:spcPct val="100000"/>
              </a:lnSpc>
              <a:spcBef>
                <a:spcPts val="0"/>
              </a:spcBef>
              <a:spcAft>
                <a:spcPts val="0"/>
              </a:spcAft>
              <a:buClr>
                <a:schemeClr val="accent5"/>
              </a:buClr>
              <a:buSzPct val="81000"/>
              <a:buFont typeface="+mj-ea"/>
              <a:buAutoNum type="circleNumDbPlain"/>
            </a:pPr>
            <a:endParaRPr lang="en-US" sz="1100" dirty="0">
              <a:solidFill>
                <a:schemeClr val="tx2"/>
              </a:solidFill>
            </a:endParaRPr>
          </a:p>
          <a:p>
            <a:pPr algn="ctr"/>
            <a:endParaRPr lang="en-US" sz="1600" dirty="0">
              <a:solidFill>
                <a:schemeClr val="tx2"/>
              </a:solidFill>
              <a:latin typeface="Arial" panose="020B0604020202020204" pitchFamily="34" charset="0"/>
              <a:cs typeface="Arial" panose="020B0604020202020204" pitchFamily="34" charset="0"/>
            </a:endParaRPr>
          </a:p>
          <a:p>
            <a:pPr algn="ctr"/>
            <a:endParaRPr lang="en-US" sz="1600" dirty="0">
              <a:solidFill>
                <a:schemeClr val="tx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BBA4E55-4D10-004C-A02F-9EDD99E04A9F}"/>
              </a:ext>
            </a:extLst>
          </p:cNvPr>
          <p:cNvSpPr>
            <a:spLocks noGrp="1"/>
          </p:cNvSpPr>
          <p:nvPr>
            <p:ph type="title"/>
          </p:nvPr>
        </p:nvSpPr>
        <p:spPr/>
        <p:txBody>
          <a:bodyPr/>
          <a:lstStyle/>
          <a:p>
            <a:r>
              <a:rPr lang="en-US" b="0" dirty="0">
                <a:solidFill>
                  <a:schemeClr val="accent4"/>
                </a:solidFill>
              </a:rPr>
              <a:t>What Each Tier Includes</a:t>
            </a:r>
          </a:p>
        </p:txBody>
      </p:sp>
      <p:pic>
        <p:nvPicPr>
          <p:cNvPr id="10" name="Graphic 9">
            <a:extLst>
              <a:ext uri="{FF2B5EF4-FFF2-40B4-BE49-F238E27FC236}">
                <a16:creationId xmlns:a16="http://schemas.microsoft.com/office/drawing/2014/main" id="{C8751927-96EC-3A4F-85DA-88907201F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2056" y="1527710"/>
            <a:ext cx="1097280" cy="1097280"/>
          </a:xfrm>
          <a:prstGeom prst="rect">
            <a:avLst/>
          </a:prstGeom>
        </p:spPr>
      </p:pic>
      <p:pic>
        <p:nvPicPr>
          <p:cNvPr id="11" name="Graphic 10">
            <a:extLst>
              <a:ext uri="{FF2B5EF4-FFF2-40B4-BE49-F238E27FC236}">
                <a16:creationId xmlns:a16="http://schemas.microsoft.com/office/drawing/2014/main" id="{8808105D-CEEC-C94A-AC21-1A6D905EA1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456" y="1527710"/>
            <a:ext cx="1097280" cy="1097280"/>
          </a:xfrm>
          <a:prstGeom prst="rect">
            <a:avLst/>
          </a:prstGeom>
        </p:spPr>
      </p:pic>
      <p:pic>
        <p:nvPicPr>
          <p:cNvPr id="12" name="Graphic 11">
            <a:extLst>
              <a:ext uri="{FF2B5EF4-FFF2-40B4-BE49-F238E27FC236}">
                <a16:creationId xmlns:a16="http://schemas.microsoft.com/office/drawing/2014/main" id="{CDEDC0C0-9455-3A48-A16F-393570B4E6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8612" y="1527710"/>
            <a:ext cx="1097280" cy="1097280"/>
          </a:xfrm>
          <a:prstGeom prst="rect">
            <a:avLst/>
          </a:prstGeom>
        </p:spPr>
      </p:pic>
    </p:spTree>
    <p:extLst>
      <p:ext uri="{BB962C8B-B14F-4D97-AF65-F5344CB8AC3E}">
        <p14:creationId xmlns:p14="http://schemas.microsoft.com/office/powerpoint/2010/main" val="112410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F6305-4B4B-D242-AAA3-379CB7802134}"/>
              </a:ext>
            </a:extLst>
          </p:cNvPr>
          <p:cNvSpPr>
            <a:spLocks noGrp="1"/>
          </p:cNvSpPr>
          <p:nvPr>
            <p:ph type="sldNum" sz="quarter" idx="10"/>
          </p:nvPr>
        </p:nvSpPr>
        <p:spPr/>
        <p:txBody>
          <a:bodyPr/>
          <a:lstStyle/>
          <a:p>
            <a:fld id="{84072E8D-825C-474C-A731-43DDA7DFA4EA}" type="slidenum">
              <a:rPr lang="en-US" smtClean="0"/>
              <a:pPr/>
              <a:t>6</a:t>
            </a:fld>
            <a:endParaRPr lang="en-US" dirty="0"/>
          </a:p>
        </p:txBody>
      </p:sp>
      <p:sp>
        <p:nvSpPr>
          <p:cNvPr id="23" name="TextBox 22">
            <a:extLst>
              <a:ext uri="{FF2B5EF4-FFF2-40B4-BE49-F238E27FC236}">
                <a16:creationId xmlns:a16="http://schemas.microsoft.com/office/drawing/2014/main" id="{9DEE048D-007F-ECD4-10AE-8C4ACED6D58C}"/>
              </a:ext>
            </a:extLst>
          </p:cNvPr>
          <p:cNvSpPr txBox="1"/>
          <p:nvPr/>
        </p:nvSpPr>
        <p:spPr>
          <a:xfrm>
            <a:off x="544804" y="3268028"/>
            <a:ext cx="11360803" cy="4832092"/>
          </a:xfrm>
          <a:prstGeom prst="rect">
            <a:avLst/>
          </a:prstGeom>
          <a:noFill/>
        </p:spPr>
        <p:txBody>
          <a:bodyPr wrap="square" numCol="3" spcCol="182880">
            <a:spAutoFit/>
          </a:bodyPr>
          <a:lstStyle/>
          <a:p>
            <a:pPr algn="ctr">
              <a:lnSpc>
                <a:spcPct val="100000"/>
              </a:lnSpc>
              <a:spcBef>
                <a:spcPts val="0"/>
              </a:spcBef>
              <a:spcAft>
                <a:spcPts val="0"/>
              </a:spcAft>
              <a:buClr>
                <a:schemeClr val="accent5"/>
              </a:buClr>
              <a:buSzPct val="81000"/>
            </a:pPr>
            <a:r>
              <a:rPr lang="en-US" sz="1600" b="1" dirty="0">
                <a:solidFill>
                  <a:schemeClr val="accent4"/>
                </a:solidFill>
                <a:latin typeface="Arial" panose="020B0604020202020204" pitchFamily="34" charset="0"/>
                <a:cs typeface="Arial" panose="020B0604020202020204" pitchFamily="34" charset="0"/>
              </a:rPr>
              <a:t>Quick-to-Market (Q2M):</a:t>
            </a:r>
          </a:p>
          <a:p>
            <a:pPr algn="ctr">
              <a:buClr>
                <a:schemeClr val="accent5"/>
              </a:buClr>
              <a:buSzPct val="81000"/>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Signed Contract (PWO) </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Client Completed Creative </a:t>
            </a:r>
            <a:br>
              <a:rPr lang="en-US" sz="1400" dirty="0">
                <a:solidFill>
                  <a:srgbClr val="535353"/>
                </a:solidFill>
                <a:latin typeface="Arial" panose="020B0604020202020204" pitchFamily="34" charset="0"/>
                <a:cs typeface="Arial" panose="020B0604020202020204" pitchFamily="34" charset="0"/>
              </a:rPr>
            </a:br>
            <a:r>
              <a:rPr lang="en-US" sz="1400" dirty="0">
                <a:solidFill>
                  <a:srgbClr val="535353"/>
                </a:solidFill>
                <a:latin typeface="Arial" panose="020B0604020202020204" pitchFamily="34" charset="0"/>
                <a:cs typeface="Arial" panose="020B0604020202020204" pitchFamily="34" charset="0"/>
              </a:rPr>
              <a:t>Service Request form</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High-res logo, brand color formulation, signature files</a:t>
            </a: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r>
              <a:rPr lang="en-US" sz="1600" b="1" dirty="0">
                <a:solidFill>
                  <a:schemeClr val="accent4"/>
                </a:solidFill>
                <a:latin typeface="Arial" panose="020B0604020202020204" pitchFamily="34" charset="0"/>
                <a:cs typeface="Arial" panose="020B0604020202020204" pitchFamily="34" charset="0"/>
              </a:rPr>
              <a:t>Brand Integration (BI):</a:t>
            </a:r>
          </a:p>
          <a:p>
            <a:pPr algn="ctr">
              <a:buClr>
                <a:schemeClr val="accent5"/>
              </a:buClr>
              <a:buSzPct val="81000"/>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Signed Contract (PWO)</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Client Completed Creative </a:t>
            </a:r>
            <a:br>
              <a:rPr lang="en-US" sz="1400" dirty="0">
                <a:solidFill>
                  <a:srgbClr val="535353"/>
                </a:solidFill>
                <a:latin typeface="Arial" panose="020B0604020202020204" pitchFamily="34" charset="0"/>
                <a:cs typeface="Arial" panose="020B0604020202020204" pitchFamily="34" charset="0"/>
              </a:rPr>
            </a:br>
            <a:r>
              <a:rPr lang="en-US" sz="1400" dirty="0">
                <a:solidFill>
                  <a:srgbClr val="535353"/>
                </a:solidFill>
                <a:latin typeface="Arial" panose="020B0604020202020204" pitchFamily="34" charset="0"/>
                <a:cs typeface="Arial" panose="020B0604020202020204" pitchFamily="34" charset="0"/>
              </a:rPr>
              <a:t>Service Request form</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High-res logo, brand color formulation, signature files</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Brand standards/Style guide </a:t>
            </a:r>
            <a:r>
              <a:rPr lang="en-US" sz="1400" i="1" dirty="0">
                <a:solidFill>
                  <a:schemeClr val="accent3"/>
                </a:solidFill>
                <a:latin typeface="Arial" panose="020B0604020202020204" pitchFamily="34" charset="0"/>
                <a:cs typeface="Arial" panose="020B0604020202020204" pitchFamily="34" charset="0"/>
              </a:rPr>
              <a:t>(if available)</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Examples of previous client ads</a:t>
            </a:r>
          </a:p>
          <a:p>
            <a:pPr marL="342900" indent="-342900">
              <a:lnSpc>
                <a:spcPct val="100000"/>
              </a:lnSpc>
              <a:spcBef>
                <a:spcPts val="0"/>
              </a:spcBef>
              <a:spcAft>
                <a:spcPts val="0"/>
              </a:spcAft>
              <a:buClr>
                <a:schemeClr val="accent5"/>
              </a:buClr>
              <a:buSzPct val="81000"/>
              <a:buFont typeface="+mj-ea"/>
              <a:buAutoNum type="circleNumDbPlain"/>
            </a:pPr>
            <a:endParaRPr lang="en-US" sz="1100" dirty="0">
              <a:solidFill>
                <a:schemeClr val="tx2"/>
              </a:solidFill>
            </a:endParaRPr>
          </a:p>
          <a:p>
            <a:endParaRPr lang="en-US" sz="1600" dirty="0">
              <a:solidFill>
                <a:schemeClr val="tx2"/>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nSpc>
                <a:spcPct val="100000"/>
              </a:lnSpc>
              <a:spcBef>
                <a:spcPts val="0"/>
              </a:spcBef>
              <a:spcAft>
                <a:spcPts val="0"/>
              </a:spcAft>
              <a:buClr>
                <a:schemeClr val="accent5"/>
              </a:buClr>
              <a:buSzPct val="81000"/>
            </a:pPr>
            <a:endParaRPr lang="en-US" sz="1600" b="1" dirty="0">
              <a:solidFill>
                <a:schemeClr val="accent4"/>
              </a:solidFill>
              <a:latin typeface="Arial" panose="020B0604020202020204" pitchFamily="34" charset="0"/>
              <a:cs typeface="Arial" panose="020B0604020202020204" pitchFamily="34" charset="0"/>
            </a:endParaRPr>
          </a:p>
          <a:p>
            <a:pPr algn="ctr">
              <a:lnSpc>
                <a:spcPct val="100000"/>
              </a:lnSpc>
              <a:spcBef>
                <a:spcPts val="0"/>
              </a:spcBef>
              <a:spcAft>
                <a:spcPts val="0"/>
              </a:spcAft>
              <a:buClr>
                <a:schemeClr val="accent5"/>
              </a:buClr>
              <a:buSzPct val="81000"/>
            </a:pPr>
            <a:r>
              <a:rPr lang="en-US" sz="1600" b="1" dirty="0">
                <a:solidFill>
                  <a:schemeClr val="accent5"/>
                </a:solidFill>
                <a:latin typeface="Arial" panose="020B0604020202020204" pitchFamily="34" charset="0"/>
                <a:cs typeface="Arial" panose="020B0604020202020204" pitchFamily="34" charset="0"/>
              </a:rPr>
              <a:t>Custom:</a:t>
            </a:r>
          </a:p>
          <a:p>
            <a:pPr algn="ctr">
              <a:buClr>
                <a:schemeClr val="accent5"/>
              </a:buClr>
              <a:buSzPct val="81000"/>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Signed Contract (PWO)</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Completed Creative Questionnaire</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High-res logo, brand color formulation, signature files</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Brand standards/Style guide </a:t>
            </a:r>
            <a:r>
              <a:rPr lang="en-US" sz="1400" i="1" dirty="0">
                <a:solidFill>
                  <a:schemeClr val="accent3"/>
                </a:solidFill>
                <a:latin typeface="Arial" panose="020B0604020202020204" pitchFamily="34" charset="0"/>
                <a:cs typeface="Arial" panose="020B0604020202020204" pitchFamily="34" charset="0"/>
              </a:rPr>
              <a:t>(if available)</a:t>
            </a:r>
            <a:endParaRPr lang="en-US" sz="1400" dirty="0">
              <a:solidFill>
                <a:srgbClr val="535353"/>
              </a:solidFill>
              <a:latin typeface="Arial" panose="020B0604020202020204" pitchFamily="34" charset="0"/>
              <a:cs typeface="Arial" panose="020B0604020202020204" pitchFamily="34" charset="0"/>
            </a:endParaRP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Examples of previous client ads</a:t>
            </a:r>
          </a:p>
          <a:p>
            <a:pPr marL="342900" indent="-342900">
              <a:lnSpc>
                <a:spcPct val="100000"/>
              </a:lnSpc>
              <a:spcBef>
                <a:spcPts val="0"/>
              </a:spcBef>
              <a:spcAft>
                <a:spcPts val="0"/>
              </a:spcAft>
              <a:buClr>
                <a:schemeClr val="accent2"/>
              </a:buClr>
              <a:buSzPct val="81000"/>
              <a:buFont typeface="+mj-ea"/>
              <a:buAutoNum type="circleNumDbPlain"/>
            </a:pPr>
            <a:r>
              <a:rPr lang="en-US" sz="1400" dirty="0">
                <a:solidFill>
                  <a:srgbClr val="535353"/>
                </a:solidFill>
                <a:latin typeface="Arial" panose="020B0604020202020204" pitchFamily="34" charset="0"/>
                <a:cs typeface="Arial" panose="020B0604020202020204" pitchFamily="34" charset="0"/>
              </a:rPr>
              <a:t>Client kickoff call invite </a:t>
            </a:r>
            <a:r>
              <a:rPr lang="en-US" sz="1400" i="1" dirty="0">
                <a:solidFill>
                  <a:schemeClr val="accent3"/>
                </a:solidFill>
                <a:latin typeface="Arial" panose="020B0604020202020204" pitchFamily="34" charset="0"/>
                <a:cs typeface="Arial" panose="020B0604020202020204" pitchFamily="34" charset="0"/>
              </a:rPr>
              <a:t>(if needed)</a:t>
            </a:r>
          </a:p>
          <a:p>
            <a:pPr marL="342900" indent="-342900">
              <a:lnSpc>
                <a:spcPct val="100000"/>
              </a:lnSpc>
              <a:spcBef>
                <a:spcPts val="0"/>
              </a:spcBef>
              <a:spcAft>
                <a:spcPts val="0"/>
              </a:spcAft>
              <a:buClr>
                <a:schemeClr val="accent5"/>
              </a:buClr>
              <a:buSzPct val="81000"/>
              <a:buFont typeface="+mj-ea"/>
              <a:buAutoNum type="circleNumDbPlain"/>
            </a:pPr>
            <a:endParaRPr lang="en-US" sz="1100" dirty="0">
              <a:solidFill>
                <a:schemeClr val="tx2"/>
              </a:solidFill>
            </a:endParaRPr>
          </a:p>
          <a:p>
            <a:endParaRPr lang="en-US" sz="1600" dirty="0">
              <a:solidFill>
                <a:schemeClr val="tx2"/>
              </a:solidFill>
              <a:latin typeface="Arial" panose="020B0604020202020204" pitchFamily="34" charset="0"/>
              <a:cs typeface="Arial" panose="020B0604020202020204" pitchFamily="34" charset="0"/>
            </a:endParaRPr>
          </a:p>
          <a:p>
            <a:pPr algn="l"/>
            <a:endParaRPr lang="en-US" sz="1600" dirty="0">
              <a:solidFill>
                <a:schemeClr val="tx2"/>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F3038D9-68C0-D940-831F-5C6E29E1E783}"/>
              </a:ext>
            </a:extLst>
          </p:cNvPr>
          <p:cNvSpPr>
            <a:spLocks noGrp="1"/>
          </p:cNvSpPr>
          <p:nvPr>
            <p:ph type="ftr" sz="quarter" idx="11"/>
          </p:nvPr>
        </p:nvSpPr>
        <p:spPr/>
        <p:txBody>
          <a:bodyPr/>
          <a:lstStyle/>
          <a:p>
            <a:pPr>
              <a:defRPr/>
            </a:pPr>
            <a:r>
              <a:rPr lang="en-US"/>
              <a:t>© 2025 Vericast. All Rights Reserved. Confidential - Do Not Distribute.</a:t>
            </a:r>
          </a:p>
        </p:txBody>
      </p:sp>
      <p:sp>
        <p:nvSpPr>
          <p:cNvPr id="2" name="Title 1">
            <a:extLst>
              <a:ext uri="{FF2B5EF4-FFF2-40B4-BE49-F238E27FC236}">
                <a16:creationId xmlns:a16="http://schemas.microsoft.com/office/drawing/2014/main" id="{1BBA4E55-4D10-004C-A02F-9EDD99E04A9F}"/>
              </a:ext>
            </a:extLst>
          </p:cNvPr>
          <p:cNvSpPr>
            <a:spLocks noGrp="1"/>
          </p:cNvSpPr>
          <p:nvPr>
            <p:ph type="title"/>
          </p:nvPr>
        </p:nvSpPr>
        <p:spPr/>
        <p:txBody>
          <a:bodyPr/>
          <a:lstStyle/>
          <a:p>
            <a:r>
              <a:rPr lang="en-US" b="0" dirty="0">
                <a:solidFill>
                  <a:schemeClr val="accent4"/>
                </a:solidFill>
              </a:rPr>
              <a:t>What We Need To Begin</a:t>
            </a:r>
          </a:p>
        </p:txBody>
      </p:sp>
      <p:sp>
        <p:nvSpPr>
          <p:cNvPr id="22" name="object 9">
            <a:extLst>
              <a:ext uri="{FF2B5EF4-FFF2-40B4-BE49-F238E27FC236}">
                <a16:creationId xmlns:a16="http://schemas.microsoft.com/office/drawing/2014/main" id="{44CE841F-9025-A7CF-D109-F67D899EDA71}"/>
              </a:ext>
            </a:extLst>
          </p:cNvPr>
          <p:cNvSpPr txBox="1"/>
          <p:nvPr/>
        </p:nvSpPr>
        <p:spPr>
          <a:xfrm>
            <a:off x="996216" y="1485583"/>
            <a:ext cx="10457977" cy="492443"/>
          </a:xfrm>
          <a:prstGeom prst="rect">
            <a:avLst/>
          </a:prstGeom>
        </p:spPr>
        <p:txBody>
          <a:bodyPr vert="horz" wrap="square" lIns="0" tIns="0" rIns="0" bIns="0" rtlCol="0">
            <a:spAutoFit/>
          </a:bodyPr>
          <a:lstStyle/>
          <a:p>
            <a:r>
              <a:rPr lang="en-US" sz="1600" dirty="0"/>
              <a:t>Solutions are designed with efficiency in mind. All Solutions include easy-to-use tools to collect needed information, quality-assured mechanicals, and defined processes.</a:t>
            </a:r>
          </a:p>
        </p:txBody>
      </p:sp>
      <p:pic>
        <p:nvPicPr>
          <p:cNvPr id="11" name="Graphic 10">
            <a:extLst>
              <a:ext uri="{FF2B5EF4-FFF2-40B4-BE49-F238E27FC236}">
                <a16:creationId xmlns:a16="http://schemas.microsoft.com/office/drawing/2014/main" id="{40702E4B-485B-0D4F-B048-953BA6042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372" y="2170748"/>
            <a:ext cx="1097280" cy="1097280"/>
          </a:xfrm>
          <a:prstGeom prst="rect">
            <a:avLst/>
          </a:prstGeom>
        </p:spPr>
      </p:pic>
      <p:pic>
        <p:nvPicPr>
          <p:cNvPr id="12" name="Graphic 11">
            <a:extLst>
              <a:ext uri="{FF2B5EF4-FFF2-40B4-BE49-F238E27FC236}">
                <a16:creationId xmlns:a16="http://schemas.microsoft.com/office/drawing/2014/main" id="{7C3C0034-5D38-0443-BB87-AABE3D0009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6564" y="2170748"/>
            <a:ext cx="1097280" cy="1097280"/>
          </a:xfrm>
          <a:prstGeom prst="rect">
            <a:avLst/>
          </a:prstGeom>
        </p:spPr>
      </p:pic>
      <p:pic>
        <p:nvPicPr>
          <p:cNvPr id="13" name="Graphic 12">
            <a:extLst>
              <a:ext uri="{FF2B5EF4-FFF2-40B4-BE49-F238E27FC236}">
                <a16:creationId xmlns:a16="http://schemas.microsoft.com/office/drawing/2014/main" id="{DB65FC10-C7C8-DE4C-B46F-C0C44BFDF3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93158" y="2170748"/>
            <a:ext cx="1097280" cy="1097280"/>
          </a:xfrm>
          <a:prstGeom prst="rect">
            <a:avLst/>
          </a:prstGeom>
        </p:spPr>
      </p:pic>
    </p:spTree>
    <p:extLst>
      <p:ext uri="{BB962C8B-B14F-4D97-AF65-F5344CB8AC3E}">
        <p14:creationId xmlns:p14="http://schemas.microsoft.com/office/powerpoint/2010/main" val="35320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F6305-4B4B-D242-AAA3-379CB7802134}"/>
              </a:ext>
            </a:extLst>
          </p:cNvPr>
          <p:cNvSpPr>
            <a:spLocks noGrp="1"/>
          </p:cNvSpPr>
          <p:nvPr>
            <p:ph type="sldNum" sz="quarter" idx="10"/>
          </p:nvPr>
        </p:nvSpPr>
        <p:spPr/>
        <p:txBody>
          <a:bodyPr/>
          <a:lstStyle/>
          <a:p>
            <a:fld id="{84072E8D-825C-474C-A731-43DDA7DFA4EA}" type="slidenum">
              <a:rPr lang="en-US" smtClean="0"/>
              <a:pPr/>
              <a:t>7</a:t>
            </a:fld>
            <a:endParaRPr lang="en-US" dirty="0"/>
          </a:p>
        </p:txBody>
      </p:sp>
      <p:sp>
        <p:nvSpPr>
          <p:cNvPr id="5" name="Footer Placeholder 4">
            <a:extLst>
              <a:ext uri="{FF2B5EF4-FFF2-40B4-BE49-F238E27FC236}">
                <a16:creationId xmlns:a16="http://schemas.microsoft.com/office/drawing/2014/main" id="{2F3038D9-68C0-D940-831F-5C6E29E1E783}"/>
              </a:ext>
            </a:extLst>
          </p:cNvPr>
          <p:cNvSpPr>
            <a:spLocks noGrp="1"/>
          </p:cNvSpPr>
          <p:nvPr>
            <p:ph type="ftr" sz="quarter" idx="11"/>
          </p:nvPr>
        </p:nvSpPr>
        <p:spPr/>
        <p:txBody>
          <a:bodyPr/>
          <a:lstStyle/>
          <a:p>
            <a:pPr>
              <a:defRPr/>
            </a:pPr>
            <a:r>
              <a:rPr lang="en-US"/>
              <a:t>© 2025 Vericast. All Rights Reserved. Confidential - Do Not Distribute.</a:t>
            </a:r>
          </a:p>
        </p:txBody>
      </p:sp>
      <p:sp>
        <p:nvSpPr>
          <p:cNvPr id="37" name="Title 1">
            <a:extLst>
              <a:ext uri="{FF2B5EF4-FFF2-40B4-BE49-F238E27FC236}">
                <a16:creationId xmlns:a16="http://schemas.microsoft.com/office/drawing/2014/main" id="{E6FF2E56-83D1-45E9-FBD0-112775A9887E}"/>
              </a:ext>
            </a:extLst>
          </p:cNvPr>
          <p:cNvSpPr>
            <a:spLocks noGrp="1"/>
          </p:cNvSpPr>
          <p:nvPr>
            <p:ph type="title"/>
          </p:nvPr>
        </p:nvSpPr>
        <p:spPr>
          <a:xfrm>
            <a:off x="756682" y="412466"/>
            <a:ext cx="10675459" cy="525960"/>
          </a:xfrm>
        </p:spPr>
        <p:txBody>
          <a:bodyPr/>
          <a:lstStyle/>
          <a:p>
            <a:r>
              <a:rPr lang="en-US" b="0" dirty="0">
                <a:solidFill>
                  <a:schemeClr val="accent4"/>
                </a:solidFill>
              </a:rPr>
              <a:t>Multi-Channel Simplified </a:t>
            </a:r>
            <a:r>
              <a:rPr lang="en-US" sz="1400" i="1" dirty="0">
                <a:solidFill>
                  <a:schemeClr val="tx1"/>
                </a:solidFill>
              </a:rPr>
              <a:t>Available in all tiers of service </a:t>
            </a:r>
            <a:br>
              <a:rPr lang="en-US" sz="1200" i="1" dirty="0">
                <a:solidFill>
                  <a:schemeClr val="accent3"/>
                </a:solidFill>
              </a:rPr>
            </a:br>
            <a:endParaRPr lang="en-US" sz="1400" b="0" dirty="0">
              <a:solidFill>
                <a:schemeClr val="accent4"/>
              </a:solidFill>
            </a:endParaRPr>
          </a:p>
        </p:txBody>
      </p:sp>
      <p:sp>
        <p:nvSpPr>
          <p:cNvPr id="39" name="Chevron 38">
            <a:extLst>
              <a:ext uri="{FF2B5EF4-FFF2-40B4-BE49-F238E27FC236}">
                <a16:creationId xmlns:a16="http://schemas.microsoft.com/office/drawing/2014/main" id="{A583E0B3-A659-EF92-DDE8-1F49A0F44A4A}"/>
              </a:ext>
            </a:extLst>
          </p:cNvPr>
          <p:cNvSpPr/>
          <p:nvPr/>
        </p:nvSpPr>
        <p:spPr>
          <a:xfrm>
            <a:off x="1007338" y="2571922"/>
            <a:ext cx="1334804" cy="2024743"/>
          </a:xfrm>
          <a:prstGeom prst="chevr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0" name="Content Placeholder 3">
            <a:extLst>
              <a:ext uri="{FF2B5EF4-FFF2-40B4-BE49-F238E27FC236}">
                <a16:creationId xmlns:a16="http://schemas.microsoft.com/office/drawing/2014/main" id="{FAA580D2-81EB-0D7E-B631-3BF8E753F280}"/>
              </a:ext>
            </a:extLst>
          </p:cNvPr>
          <p:cNvSpPr txBox="1">
            <a:spLocks/>
          </p:cNvSpPr>
          <p:nvPr/>
        </p:nvSpPr>
        <p:spPr>
          <a:xfrm>
            <a:off x="2064697" y="2449051"/>
            <a:ext cx="3373045" cy="4205005"/>
          </a:xfrm>
          <a:prstGeom prst="rect">
            <a:avLst/>
          </a:prstGeom>
        </p:spPr>
        <p:txBody>
          <a:bodyPr/>
          <a:lstStyle>
            <a:lvl1pPr marL="342900" indent="-3429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2"/>
              </a:buClr>
              <a:buFont typeface="Lucida Grande"/>
              <a:buChar char="-"/>
              <a:defRPr sz="16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chemeClr val="accent2"/>
              </a:buClr>
              <a:buFont typeface="Arial"/>
              <a:buChar char="•"/>
              <a:defRPr sz="16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a:t>Creative Services focuses on creation of </a:t>
            </a:r>
            <a:r>
              <a:rPr lang="en-US" sz="1400" b="1" dirty="0">
                <a:solidFill>
                  <a:schemeClr val="accent2"/>
                </a:solidFill>
              </a:rPr>
              <a:t>all channel </a:t>
            </a:r>
            <a:r>
              <a:rPr lang="en-US" sz="1400" b="1" dirty="0"/>
              <a:t>components</a:t>
            </a:r>
          </a:p>
          <a:p>
            <a:pPr marL="857250" lvl="1" indent="-457200">
              <a:buFont typeface="Courier New"/>
              <a:buChar char="o"/>
            </a:pPr>
            <a:r>
              <a:rPr lang="en-US" sz="1400" dirty="0"/>
              <a:t>Creates a cohesive campaign</a:t>
            </a:r>
          </a:p>
          <a:p>
            <a:pPr marL="857250" lvl="1" indent="-457200">
              <a:buFont typeface="Courier New"/>
              <a:buChar char="o"/>
            </a:pPr>
            <a:r>
              <a:rPr lang="en-US" sz="1400" dirty="0"/>
              <a:t>Single communication contact point</a:t>
            </a:r>
          </a:p>
          <a:p>
            <a:pPr marL="857250" lvl="1" indent="-457200">
              <a:buFont typeface="Courier New"/>
              <a:buChar char="o"/>
            </a:pPr>
            <a:r>
              <a:rPr lang="en-US" sz="1400" dirty="0"/>
              <a:t>Simple content approval process</a:t>
            </a:r>
          </a:p>
          <a:p>
            <a:pPr marL="457200" indent="-457200">
              <a:lnSpc>
                <a:spcPct val="150000"/>
              </a:lnSpc>
              <a:buFont typeface="Courier New"/>
              <a:buChar char="o"/>
            </a:pPr>
            <a:endParaRPr lang="en-US" sz="2000" dirty="0"/>
          </a:p>
        </p:txBody>
      </p:sp>
      <p:sp>
        <p:nvSpPr>
          <p:cNvPr id="41" name="TextBox 40">
            <a:extLst>
              <a:ext uri="{FF2B5EF4-FFF2-40B4-BE49-F238E27FC236}">
                <a16:creationId xmlns:a16="http://schemas.microsoft.com/office/drawing/2014/main" id="{D274C779-3314-54D3-1FC9-857EB986B3BB}"/>
              </a:ext>
            </a:extLst>
          </p:cNvPr>
          <p:cNvSpPr txBox="1"/>
          <p:nvPr/>
        </p:nvSpPr>
        <p:spPr>
          <a:xfrm>
            <a:off x="291551" y="2579679"/>
            <a:ext cx="1334804" cy="2472806"/>
          </a:xfrm>
          <a:prstGeom prst="rect">
            <a:avLst/>
          </a:prstGeom>
          <a:ln>
            <a:noFill/>
          </a:ln>
        </p:spPr>
        <p:txBody>
          <a:bodyPr vert="horz" wrap="square" lIns="0" tIns="0" rIns="0" bIns="0" rtlCol="0" anchor="t" anchorCtr="0">
            <a:noAutofit/>
          </a:bodyPr>
          <a:lstStyle/>
          <a:p>
            <a:pPr algn="ctr"/>
            <a:r>
              <a:rPr lang="en-US" sz="12500" b="0" i="0" spc="100" baseline="0" dirty="0">
                <a:solidFill>
                  <a:schemeClr val="accent2"/>
                </a:solidFill>
              </a:rPr>
              <a:t>1</a:t>
            </a:r>
          </a:p>
        </p:txBody>
      </p:sp>
      <p:sp>
        <p:nvSpPr>
          <p:cNvPr id="42" name="Chevron 41">
            <a:extLst>
              <a:ext uri="{FF2B5EF4-FFF2-40B4-BE49-F238E27FC236}">
                <a16:creationId xmlns:a16="http://schemas.microsoft.com/office/drawing/2014/main" id="{A3D3CDFE-940F-2A95-4165-577F1D6EEF13}"/>
              </a:ext>
            </a:extLst>
          </p:cNvPr>
          <p:cNvSpPr/>
          <p:nvPr/>
        </p:nvSpPr>
        <p:spPr>
          <a:xfrm>
            <a:off x="8007249" y="1946610"/>
            <a:ext cx="541910" cy="627910"/>
          </a:xfrm>
          <a:prstGeom prst="chevr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3" name="Content Placeholder 3">
            <a:extLst>
              <a:ext uri="{FF2B5EF4-FFF2-40B4-BE49-F238E27FC236}">
                <a16:creationId xmlns:a16="http://schemas.microsoft.com/office/drawing/2014/main" id="{3599F605-EA44-CD75-D8D3-09AF92EB3D77}"/>
              </a:ext>
            </a:extLst>
          </p:cNvPr>
          <p:cNvSpPr txBox="1">
            <a:spLocks/>
          </p:cNvSpPr>
          <p:nvPr/>
        </p:nvSpPr>
        <p:spPr>
          <a:xfrm>
            <a:off x="8302577" y="2500595"/>
            <a:ext cx="3373045" cy="4205005"/>
          </a:xfrm>
          <a:prstGeom prst="rect">
            <a:avLst/>
          </a:prstGeom>
        </p:spPr>
        <p:txBody>
          <a:bodyPr/>
          <a:lstStyle>
            <a:lvl1pPr marL="342900" indent="-3429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2"/>
              </a:buClr>
              <a:buFont typeface="Lucida Grande"/>
              <a:buChar char="-"/>
              <a:defRPr sz="16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chemeClr val="accent2"/>
              </a:buClr>
              <a:buFont typeface="Arial"/>
              <a:buChar char="•"/>
              <a:defRPr sz="16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a:t>Implementation Teams focus </a:t>
            </a:r>
            <a:br>
              <a:rPr lang="en-US" sz="1400" b="1" dirty="0"/>
            </a:br>
            <a:r>
              <a:rPr lang="en-US" sz="1400" b="1" dirty="0"/>
              <a:t>on pre-production of their </a:t>
            </a:r>
            <a:br>
              <a:rPr lang="en-US" sz="1400" b="1" dirty="0"/>
            </a:br>
            <a:r>
              <a:rPr lang="en-US" sz="1400" b="1" dirty="0"/>
              <a:t>channel’s components</a:t>
            </a:r>
          </a:p>
          <a:p>
            <a:pPr marL="857250" lvl="1" indent="-457200">
              <a:buFont typeface="Courier New"/>
              <a:buChar char="o"/>
            </a:pPr>
            <a:r>
              <a:rPr lang="en-US" sz="1400" dirty="0"/>
              <a:t>Ensures production excellence</a:t>
            </a:r>
          </a:p>
          <a:p>
            <a:pPr marL="857250" lvl="1" indent="-457200">
              <a:buFont typeface="Courier New"/>
              <a:buChar char="o"/>
            </a:pPr>
            <a:r>
              <a:rPr lang="en-US" sz="1400" dirty="0"/>
              <a:t>Faster implementation</a:t>
            </a:r>
          </a:p>
          <a:p>
            <a:pPr marL="857250" lvl="1" indent="-457200">
              <a:buFont typeface="Courier New"/>
              <a:buChar char="o"/>
            </a:pPr>
            <a:r>
              <a:rPr lang="en-US" sz="1400" dirty="0"/>
              <a:t>Targets expertise</a:t>
            </a:r>
          </a:p>
          <a:p>
            <a:pPr marL="457200" indent="-457200">
              <a:lnSpc>
                <a:spcPct val="150000"/>
              </a:lnSpc>
              <a:buFont typeface="Courier New"/>
              <a:buChar char="o"/>
            </a:pPr>
            <a:endParaRPr lang="en-US" sz="2000" dirty="0"/>
          </a:p>
        </p:txBody>
      </p:sp>
      <p:sp>
        <p:nvSpPr>
          <p:cNvPr id="44" name="TextBox 43">
            <a:extLst>
              <a:ext uri="{FF2B5EF4-FFF2-40B4-BE49-F238E27FC236}">
                <a16:creationId xmlns:a16="http://schemas.microsoft.com/office/drawing/2014/main" id="{9961CD47-45AF-2547-54DF-92205188F762}"/>
              </a:ext>
            </a:extLst>
          </p:cNvPr>
          <p:cNvSpPr txBox="1"/>
          <p:nvPr/>
        </p:nvSpPr>
        <p:spPr>
          <a:xfrm>
            <a:off x="5971822" y="2459189"/>
            <a:ext cx="1334804" cy="2472806"/>
          </a:xfrm>
          <a:prstGeom prst="rect">
            <a:avLst/>
          </a:prstGeom>
          <a:ln>
            <a:noFill/>
          </a:ln>
        </p:spPr>
        <p:txBody>
          <a:bodyPr vert="horz" wrap="square" lIns="0" tIns="0" rIns="0" bIns="0" rtlCol="0" anchor="t" anchorCtr="0">
            <a:noAutofit/>
          </a:bodyPr>
          <a:lstStyle/>
          <a:p>
            <a:pPr algn="ctr"/>
            <a:r>
              <a:rPr lang="en-US" sz="12500" b="0" i="0" spc="100" baseline="0" dirty="0">
                <a:solidFill>
                  <a:schemeClr val="accent2"/>
                </a:solidFill>
              </a:rPr>
              <a:t>2</a:t>
            </a:r>
          </a:p>
        </p:txBody>
      </p:sp>
      <p:sp>
        <p:nvSpPr>
          <p:cNvPr id="45" name="TextBox 44">
            <a:extLst>
              <a:ext uri="{FF2B5EF4-FFF2-40B4-BE49-F238E27FC236}">
                <a16:creationId xmlns:a16="http://schemas.microsoft.com/office/drawing/2014/main" id="{428ED01C-90D5-F4E7-47CC-7540A1464F2A}"/>
              </a:ext>
            </a:extLst>
          </p:cNvPr>
          <p:cNvSpPr txBox="1"/>
          <p:nvPr/>
        </p:nvSpPr>
        <p:spPr>
          <a:xfrm>
            <a:off x="7226279" y="2131593"/>
            <a:ext cx="1046884" cy="520281"/>
          </a:xfrm>
          <a:prstGeom prst="rect">
            <a:avLst/>
          </a:prstGeom>
        </p:spPr>
        <p:txBody>
          <a:bodyPr vert="horz" wrap="square" lIns="0" tIns="0" rIns="0" bIns="0" rtlCol="0" anchor="t" anchorCtr="0">
            <a:noAutofit/>
          </a:bodyPr>
          <a:lstStyle/>
          <a:p>
            <a:r>
              <a:rPr lang="en-US" b="1" dirty="0"/>
              <a:t> Print </a:t>
            </a:r>
            <a:endParaRPr lang="en-US" sz="1800" b="0" i="0" spc="100" baseline="0" dirty="0">
              <a:solidFill>
                <a:schemeClr val="accent3"/>
              </a:solidFill>
            </a:endParaRPr>
          </a:p>
        </p:txBody>
      </p:sp>
      <p:sp>
        <p:nvSpPr>
          <p:cNvPr id="46" name="Chevron 45">
            <a:extLst>
              <a:ext uri="{FF2B5EF4-FFF2-40B4-BE49-F238E27FC236}">
                <a16:creationId xmlns:a16="http://schemas.microsoft.com/office/drawing/2014/main" id="{66C35CD0-B6AE-51D1-ACD7-F01F4C2657F3}"/>
              </a:ext>
            </a:extLst>
          </p:cNvPr>
          <p:cNvSpPr/>
          <p:nvPr/>
        </p:nvSpPr>
        <p:spPr>
          <a:xfrm>
            <a:off x="8007249" y="2732001"/>
            <a:ext cx="541910" cy="627910"/>
          </a:xfrm>
          <a:prstGeom prst="chevr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A27B8A4D-93CE-7CB4-31DB-6443BE9F2F57}"/>
              </a:ext>
            </a:extLst>
          </p:cNvPr>
          <p:cNvSpPr txBox="1"/>
          <p:nvPr/>
        </p:nvSpPr>
        <p:spPr>
          <a:xfrm>
            <a:off x="7226279" y="2916984"/>
            <a:ext cx="1046884" cy="520281"/>
          </a:xfrm>
          <a:prstGeom prst="rect">
            <a:avLst/>
          </a:prstGeom>
        </p:spPr>
        <p:txBody>
          <a:bodyPr vert="horz" wrap="square" lIns="0" tIns="0" rIns="0" bIns="0" rtlCol="0" anchor="t" anchorCtr="0">
            <a:noAutofit/>
          </a:bodyPr>
          <a:lstStyle/>
          <a:p>
            <a:r>
              <a:rPr lang="en-US" b="1" dirty="0"/>
              <a:t> Email </a:t>
            </a:r>
            <a:endParaRPr lang="en-US" sz="1800" b="0" i="0" spc="100" baseline="0" dirty="0">
              <a:solidFill>
                <a:schemeClr val="accent3"/>
              </a:solidFill>
            </a:endParaRPr>
          </a:p>
        </p:txBody>
      </p:sp>
      <p:sp>
        <p:nvSpPr>
          <p:cNvPr id="48" name="Chevron 47">
            <a:extLst>
              <a:ext uri="{FF2B5EF4-FFF2-40B4-BE49-F238E27FC236}">
                <a16:creationId xmlns:a16="http://schemas.microsoft.com/office/drawing/2014/main" id="{2DD11F01-C5B2-A823-B81F-281308919C35}"/>
              </a:ext>
            </a:extLst>
          </p:cNvPr>
          <p:cNvSpPr/>
          <p:nvPr/>
        </p:nvSpPr>
        <p:spPr>
          <a:xfrm>
            <a:off x="8002208" y="3517392"/>
            <a:ext cx="541910" cy="627910"/>
          </a:xfrm>
          <a:prstGeom prst="chevr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9" name="TextBox 48">
            <a:extLst>
              <a:ext uri="{FF2B5EF4-FFF2-40B4-BE49-F238E27FC236}">
                <a16:creationId xmlns:a16="http://schemas.microsoft.com/office/drawing/2014/main" id="{92CB8AD6-A439-2BBD-E725-D85E075DD87C}"/>
              </a:ext>
            </a:extLst>
          </p:cNvPr>
          <p:cNvSpPr txBox="1"/>
          <p:nvPr/>
        </p:nvSpPr>
        <p:spPr>
          <a:xfrm>
            <a:off x="7221238" y="3702375"/>
            <a:ext cx="1046884" cy="520281"/>
          </a:xfrm>
          <a:prstGeom prst="rect">
            <a:avLst/>
          </a:prstGeom>
        </p:spPr>
        <p:txBody>
          <a:bodyPr vert="horz" wrap="square" lIns="0" tIns="0" rIns="0" bIns="0" rtlCol="0" anchor="t" anchorCtr="0">
            <a:noAutofit/>
          </a:bodyPr>
          <a:lstStyle/>
          <a:p>
            <a:r>
              <a:rPr lang="en-US" b="1" dirty="0"/>
              <a:t> Digital </a:t>
            </a:r>
            <a:endParaRPr lang="en-US" sz="1800" b="0" i="0" spc="100" baseline="0" dirty="0">
              <a:solidFill>
                <a:schemeClr val="accent3"/>
              </a:solidFill>
            </a:endParaRPr>
          </a:p>
        </p:txBody>
      </p:sp>
      <p:sp>
        <p:nvSpPr>
          <p:cNvPr id="50" name="Chevron 49">
            <a:extLst>
              <a:ext uri="{FF2B5EF4-FFF2-40B4-BE49-F238E27FC236}">
                <a16:creationId xmlns:a16="http://schemas.microsoft.com/office/drawing/2014/main" id="{82964A10-2452-FA53-29B7-AD67E576417C}"/>
              </a:ext>
            </a:extLst>
          </p:cNvPr>
          <p:cNvSpPr/>
          <p:nvPr/>
        </p:nvSpPr>
        <p:spPr>
          <a:xfrm>
            <a:off x="8031622" y="4304085"/>
            <a:ext cx="541910" cy="627910"/>
          </a:xfrm>
          <a:prstGeom prst="chevr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a:extLst>
              <a:ext uri="{FF2B5EF4-FFF2-40B4-BE49-F238E27FC236}">
                <a16:creationId xmlns:a16="http://schemas.microsoft.com/office/drawing/2014/main" id="{22473341-13DB-D611-B8D2-A4E89B651BB4}"/>
              </a:ext>
            </a:extLst>
          </p:cNvPr>
          <p:cNvSpPr txBox="1"/>
          <p:nvPr/>
        </p:nvSpPr>
        <p:spPr>
          <a:xfrm>
            <a:off x="7250652" y="4489068"/>
            <a:ext cx="1046884" cy="520281"/>
          </a:xfrm>
          <a:prstGeom prst="rect">
            <a:avLst/>
          </a:prstGeom>
        </p:spPr>
        <p:txBody>
          <a:bodyPr vert="horz" wrap="square" lIns="0" tIns="0" rIns="0" bIns="0" rtlCol="0" anchor="t" anchorCtr="0">
            <a:noAutofit/>
          </a:bodyPr>
          <a:lstStyle/>
          <a:p>
            <a:r>
              <a:rPr lang="en-US" b="1" dirty="0"/>
              <a:t>Video</a:t>
            </a:r>
            <a:endParaRPr lang="en-US" sz="1800" b="0" i="0" spc="100" baseline="0" dirty="0">
              <a:solidFill>
                <a:schemeClr val="accent3"/>
              </a:solidFill>
            </a:endParaRPr>
          </a:p>
        </p:txBody>
      </p:sp>
    </p:spTree>
    <p:extLst>
      <p:ext uri="{BB962C8B-B14F-4D97-AF65-F5344CB8AC3E}">
        <p14:creationId xmlns:p14="http://schemas.microsoft.com/office/powerpoint/2010/main" val="93550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308F-689F-21DF-A47D-0C8B544438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64A0E8-E3F8-C006-15FD-3F31A9679750}"/>
              </a:ext>
            </a:extLst>
          </p:cNvPr>
          <p:cNvSpPr>
            <a:spLocks noGrp="1"/>
          </p:cNvSpPr>
          <p:nvPr>
            <p:ph type="sldNum" sz="quarter" idx="10"/>
          </p:nvPr>
        </p:nvSpPr>
        <p:spPr/>
        <p:txBody>
          <a:bodyPr/>
          <a:lstStyle/>
          <a:p>
            <a:fld id="{84072E8D-825C-474C-A731-43DDA7DFA4EA}" type="slidenum">
              <a:rPr lang="en-US" smtClean="0"/>
              <a:pPr/>
              <a:t>8</a:t>
            </a:fld>
            <a:endParaRPr lang="en-US" dirty="0"/>
          </a:p>
        </p:txBody>
      </p:sp>
      <p:sp>
        <p:nvSpPr>
          <p:cNvPr id="5" name="Footer Placeholder 4">
            <a:extLst>
              <a:ext uri="{FF2B5EF4-FFF2-40B4-BE49-F238E27FC236}">
                <a16:creationId xmlns:a16="http://schemas.microsoft.com/office/drawing/2014/main" id="{EB720102-93BB-DC81-2672-5E4B91D4C194}"/>
              </a:ext>
            </a:extLst>
          </p:cNvPr>
          <p:cNvSpPr>
            <a:spLocks noGrp="1"/>
          </p:cNvSpPr>
          <p:nvPr>
            <p:ph type="ftr" sz="quarter" idx="11"/>
          </p:nvPr>
        </p:nvSpPr>
        <p:spPr/>
        <p:txBody>
          <a:bodyPr/>
          <a:lstStyle/>
          <a:p>
            <a:pPr>
              <a:defRPr/>
            </a:pPr>
            <a:r>
              <a:rPr lang="en-US"/>
              <a:t>© 2025 Vericast. All Rights Reserved. Confidential - Do Not Distribute.</a:t>
            </a:r>
          </a:p>
        </p:txBody>
      </p:sp>
      <p:sp>
        <p:nvSpPr>
          <p:cNvPr id="37" name="Title 1">
            <a:extLst>
              <a:ext uri="{FF2B5EF4-FFF2-40B4-BE49-F238E27FC236}">
                <a16:creationId xmlns:a16="http://schemas.microsoft.com/office/drawing/2014/main" id="{1B01FDC2-C9C8-F689-A63A-F32118673441}"/>
              </a:ext>
            </a:extLst>
          </p:cNvPr>
          <p:cNvSpPr>
            <a:spLocks noGrp="1"/>
          </p:cNvSpPr>
          <p:nvPr>
            <p:ph type="title" idx="4294967295"/>
          </p:nvPr>
        </p:nvSpPr>
        <p:spPr>
          <a:xfrm>
            <a:off x="757237" y="602125"/>
            <a:ext cx="10674350" cy="525463"/>
          </a:xfrm>
        </p:spPr>
        <p:txBody>
          <a:bodyPr/>
          <a:lstStyle/>
          <a:p>
            <a:r>
              <a:rPr lang="en-US" b="0" dirty="0">
                <a:solidFill>
                  <a:schemeClr val="accent4"/>
                </a:solidFill>
              </a:rPr>
              <a:t>WaFed </a:t>
            </a:r>
            <a:r>
              <a:rPr lang="en-US" sz="1400" i="1" dirty="0">
                <a:solidFill>
                  <a:schemeClr val="tx1"/>
                </a:solidFill>
              </a:rPr>
              <a:t>Custom Creative</a:t>
            </a:r>
            <a:br>
              <a:rPr lang="en-US" sz="1200" i="1" dirty="0">
                <a:solidFill>
                  <a:schemeClr val="accent3"/>
                </a:solidFill>
              </a:rPr>
            </a:br>
            <a:endParaRPr lang="en-US" sz="1400" b="0" dirty="0">
              <a:solidFill>
                <a:schemeClr val="accent4"/>
              </a:solidFill>
            </a:endParaRPr>
          </a:p>
        </p:txBody>
      </p:sp>
      <p:pic>
        <p:nvPicPr>
          <p:cNvPr id="3" name="Picture 2">
            <a:extLst>
              <a:ext uri="{FF2B5EF4-FFF2-40B4-BE49-F238E27FC236}">
                <a16:creationId xmlns:a16="http://schemas.microsoft.com/office/drawing/2014/main" id="{015CB6F7-BEA1-5E44-9B83-13C8EC0D7F6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88129" y="2082007"/>
            <a:ext cx="2281341" cy="3238882"/>
          </a:xfrm>
          <a:prstGeom prst="rect">
            <a:avLst/>
          </a:prstGeom>
          <a:ln>
            <a:noFill/>
          </a:ln>
          <a:effectLst>
            <a:outerShdw blurRad="136525" dist="12700" dir="2700000" algn="tl" rotWithShape="0">
              <a:srgbClr val="000000">
                <a:alpha val="43000"/>
              </a:srgbClr>
            </a:outerShdw>
          </a:effectLst>
        </p:spPr>
      </p:pic>
      <p:pic>
        <p:nvPicPr>
          <p:cNvPr id="2" name="Picture 1">
            <a:extLst>
              <a:ext uri="{FF2B5EF4-FFF2-40B4-BE49-F238E27FC236}">
                <a16:creationId xmlns:a16="http://schemas.microsoft.com/office/drawing/2014/main" id="{EBE21981-4E28-1085-53F1-937E2E6008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53742" y="3990844"/>
            <a:ext cx="3197439" cy="2094872"/>
          </a:xfrm>
          <a:prstGeom prst="rect">
            <a:avLst/>
          </a:prstGeom>
          <a:ln>
            <a:noFill/>
          </a:ln>
          <a:effectLst>
            <a:outerShdw blurRad="136525" dist="12700" dir="2700000" algn="tl" rotWithShape="0">
              <a:srgbClr val="000000">
                <a:alpha val="43000"/>
              </a:srgbClr>
            </a:outerShdw>
          </a:effectLst>
        </p:spPr>
      </p:pic>
      <p:pic>
        <p:nvPicPr>
          <p:cNvPr id="7" name="Picture 6">
            <a:extLst>
              <a:ext uri="{FF2B5EF4-FFF2-40B4-BE49-F238E27FC236}">
                <a16:creationId xmlns:a16="http://schemas.microsoft.com/office/drawing/2014/main" id="{C0BE415E-5E6A-5D56-DEE1-E2EA6AD72E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245269" y="751819"/>
            <a:ext cx="3422830" cy="4026214"/>
          </a:xfrm>
          <a:prstGeom prst="rect">
            <a:avLst/>
          </a:prstGeom>
          <a:ln>
            <a:noFill/>
          </a:ln>
          <a:effectLst>
            <a:outerShdw blurRad="136525" dist="12700" dir="2700000" algn="tl" rotWithShape="0">
              <a:srgbClr val="000000">
                <a:alpha val="43000"/>
              </a:srgbClr>
            </a:outerShdw>
          </a:effectLst>
        </p:spPr>
      </p:pic>
      <p:pic>
        <p:nvPicPr>
          <p:cNvPr id="6" name="Picture 5">
            <a:extLst>
              <a:ext uri="{FF2B5EF4-FFF2-40B4-BE49-F238E27FC236}">
                <a16:creationId xmlns:a16="http://schemas.microsoft.com/office/drawing/2014/main" id="{5D879583-FFCF-B323-CC94-7F0931954A7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986810" y="1072711"/>
            <a:ext cx="3422830" cy="2018592"/>
          </a:xfrm>
          <a:prstGeom prst="rect">
            <a:avLst/>
          </a:prstGeom>
          <a:ln>
            <a:noFill/>
          </a:ln>
          <a:effectLst>
            <a:outerShdw blurRad="136525" dist="12700" dir="2700000" algn="tl" rotWithShape="0">
              <a:srgbClr val="000000">
                <a:alpha val="43000"/>
              </a:srgbClr>
            </a:outerShdw>
          </a:effectLst>
        </p:spPr>
      </p:pic>
      <p:sp>
        <p:nvSpPr>
          <p:cNvPr id="8" name="TextBox 7">
            <a:extLst>
              <a:ext uri="{FF2B5EF4-FFF2-40B4-BE49-F238E27FC236}">
                <a16:creationId xmlns:a16="http://schemas.microsoft.com/office/drawing/2014/main" id="{45B2B2A0-FE2F-2E3F-89BF-12A183956F6D}"/>
              </a:ext>
            </a:extLst>
          </p:cNvPr>
          <p:cNvSpPr txBox="1"/>
          <p:nvPr/>
        </p:nvSpPr>
        <p:spPr>
          <a:xfrm>
            <a:off x="3215645" y="3553061"/>
            <a:ext cx="1455821" cy="366048"/>
          </a:xfrm>
          <a:prstGeom prst="rect">
            <a:avLst/>
          </a:prstGeom>
        </p:spPr>
        <p:txBody>
          <a:bodyPr vert="horz" wrap="square" lIns="0" tIns="0" rIns="0" bIns="0" rtlCol="0" anchor="t" anchorCtr="0">
            <a:noAutofit/>
          </a:bodyPr>
          <a:lstStyle/>
          <a:p>
            <a:pPr algn="l"/>
            <a:r>
              <a:rPr lang="en-US" sz="1400" i="1" dirty="0">
                <a:solidFill>
                  <a:schemeClr val="tx1"/>
                </a:solidFill>
              </a:rPr>
              <a:t>Postcard</a:t>
            </a:r>
            <a:endParaRPr lang="en-US" sz="1400" b="0" i="0" spc="100" baseline="0" dirty="0">
              <a:solidFill>
                <a:schemeClr val="accent3"/>
              </a:solidFill>
            </a:endParaRPr>
          </a:p>
        </p:txBody>
      </p:sp>
      <p:sp>
        <p:nvSpPr>
          <p:cNvPr id="9" name="TextBox 8">
            <a:extLst>
              <a:ext uri="{FF2B5EF4-FFF2-40B4-BE49-F238E27FC236}">
                <a16:creationId xmlns:a16="http://schemas.microsoft.com/office/drawing/2014/main" id="{6E262746-39D2-9A0C-9067-541867B66924}"/>
              </a:ext>
            </a:extLst>
          </p:cNvPr>
          <p:cNvSpPr txBox="1"/>
          <p:nvPr/>
        </p:nvSpPr>
        <p:spPr>
          <a:xfrm>
            <a:off x="8245269" y="5038280"/>
            <a:ext cx="1455821" cy="366048"/>
          </a:xfrm>
          <a:prstGeom prst="rect">
            <a:avLst/>
          </a:prstGeom>
        </p:spPr>
        <p:txBody>
          <a:bodyPr vert="horz" wrap="square" lIns="0" tIns="0" rIns="0" bIns="0" rtlCol="0" anchor="t" anchorCtr="0">
            <a:noAutofit/>
          </a:bodyPr>
          <a:lstStyle/>
          <a:p>
            <a:pPr algn="l"/>
            <a:r>
              <a:rPr lang="en-US" sz="1400" i="1">
                <a:solidFill>
                  <a:schemeClr val="tx1"/>
                </a:solidFill>
              </a:rPr>
              <a:t>Self-Mailer</a:t>
            </a:r>
            <a:endParaRPr lang="en-US" sz="1400" b="0" i="0" spc="100" baseline="0">
              <a:solidFill>
                <a:schemeClr val="accent3"/>
              </a:solidFill>
            </a:endParaRPr>
          </a:p>
        </p:txBody>
      </p:sp>
    </p:spTree>
    <p:extLst>
      <p:ext uri="{BB962C8B-B14F-4D97-AF65-F5344CB8AC3E}">
        <p14:creationId xmlns:p14="http://schemas.microsoft.com/office/powerpoint/2010/main" val="381942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B3C28-C591-ACD3-0FEF-ACA3DBAC5E5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7C980E-73E3-0A18-EE92-1C0293759397}"/>
              </a:ext>
            </a:extLst>
          </p:cNvPr>
          <p:cNvSpPr>
            <a:spLocks noGrp="1"/>
          </p:cNvSpPr>
          <p:nvPr>
            <p:ph type="sldNum" sz="quarter" idx="10"/>
          </p:nvPr>
        </p:nvSpPr>
        <p:spPr/>
        <p:txBody>
          <a:bodyPr/>
          <a:lstStyle/>
          <a:p>
            <a:fld id="{84072E8D-825C-474C-A731-43DDA7DFA4EA}" type="slidenum">
              <a:rPr lang="en-US" smtClean="0"/>
              <a:pPr/>
              <a:t>9</a:t>
            </a:fld>
            <a:endParaRPr lang="en-US"/>
          </a:p>
        </p:txBody>
      </p:sp>
      <p:sp>
        <p:nvSpPr>
          <p:cNvPr id="5" name="Footer Placeholder 4">
            <a:extLst>
              <a:ext uri="{FF2B5EF4-FFF2-40B4-BE49-F238E27FC236}">
                <a16:creationId xmlns:a16="http://schemas.microsoft.com/office/drawing/2014/main" id="{9C2912C4-3198-2BA2-C7AD-1A735B58298A}"/>
              </a:ext>
            </a:extLst>
          </p:cNvPr>
          <p:cNvSpPr>
            <a:spLocks noGrp="1"/>
          </p:cNvSpPr>
          <p:nvPr>
            <p:ph type="ftr" sz="quarter" idx="11"/>
          </p:nvPr>
        </p:nvSpPr>
        <p:spPr/>
        <p:txBody>
          <a:bodyPr/>
          <a:lstStyle/>
          <a:p>
            <a:pPr>
              <a:defRPr/>
            </a:pPr>
            <a:r>
              <a:rPr lang="en-US"/>
              <a:t>© 2025 Vericast. All Rights Reserved. Confidential - Do Not Distribute.</a:t>
            </a:r>
          </a:p>
        </p:txBody>
      </p:sp>
      <p:sp>
        <p:nvSpPr>
          <p:cNvPr id="37" name="Title 1">
            <a:extLst>
              <a:ext uri="{FF2B5EF4-FFF2-40B4-BE49-F238E27FC236}">
                <a16:creationId xmlns:a16="http://schemas.microsoft.com/office/drawing/2014/main" id="{FED78678-0F57-2ECD-76EF-AC30CCA469E5}"/>
              </a:ext>
            </a:extLst>
          </p:cNvPr>
          <p:cNvSpPr>
            <a:spLocks noGrp="1"/>
          </p:cNvSpPr>
          <p:nvPr>
            <p:ph type="title" idx="4294967295"/>
          </p:nvPr>
        </p:nvSpPr>
        <p:spPr>
          <a:xfrm>
            <a:off x="757237" y="580601"/>
            <a:ext cx="10674350" cy="525463"/>
          </a:xfrm>
        </p:spPr>
        <p:txBody>
          <a:bodyPr/>
          <a:lstStyle/>
          <a:p>
            <a:r>
              <a:rPr lang="en-US" b="0" dirty="0">
                <a:solidFill>
                  <a:schemeClr val="accent4"/>
                </a:solidFill>
              </a:rPr>
              <a:t>Kinecta </a:t>
            </a:r>
            <a:r>
              <a:rPr lang="en-US" sz="1400" i="1" dirty="0">
                <a:solidFill>
                  <a:schemeClr val="tx1"/>
                </a:solidFill>
              </a:rPr>
              <a:t>Brand Integration Creative</a:t>
            </a:r>
            <a:br>
              <a:rPr lang="en-US" sz="1200" i="1" dirty="0">
                <a:solidFill>
                  <a:schemeClr val="accent3"/>
                </a:solidFill>
              </a:rPr>
            </a:br>
            <a:endParaRPr lang="en-US" sz="1400" b="0" dirty="0">
              <a:solidFill>
                <a:schemeClr val="accent4"/>
              </a:solidFill>
            </a:endParaRPr>
          </a:p>
        </p:txBody>
      </p:sp>
      <p:pic>
        <p:nvPicPr>
          <p:cNvPr id="7" name="Picture 6">
            <a:extLst>
              <a:ext uri="{FF2B5EF4-FFF2-40B4-BE49-F238E27FC236}">
                <a16:creationId xmlns:a16="http://schemas.microsoft.com/office/drawing/2014/main" id="{D8228731-1B7E-D18E-3EDD-4A3E6252265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50086" y="1446498"/>
            <a:ext cx="4327883" cy="2572320"/>
          </a:xfrm>
          <a:prstGeom prst="rect">
            <a:avLst/>
          </a:prstGeom>
          <a:ln>
            <a:noFill/>
          </a:ln>
          <a:effectLst>
            <a:outerShdw blurRad="136525" dist="12700" dir="2700000" algn="tl" rotWithShape="0">
              <a:srgbClr val="000000">
                <a:alpha val="43000"/>
              </a:srgbClr>
            </a:outerShdw>
          </a:effectLst>
        </p:spPr>
      </p:pic>
      <p:pic>
        <p:nvPicPr>
          <p:cNvPr id="6" name="Picture 5">
            <a:extLst>
              <a:ext uri="{FF2B5EF4-FFF2-40B4-BE49-F238E27FC236}">
                <a16:creationId xmlns:a16="http://schemas.microsoft.com/office/drawing/2014/main" id="{7C22FF20-23D9-B2B9-2C24-745526C82CA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36884" y="3279849"/>
            <a:ext cx="4284952" cy="2552341"/>
          </a:xfrm>
          <a:prstGeom prst="rect">
            <a:avLst/>
          </a:prstGeom>
          <a:ln>
            <a:noFill/>
          </a:ln>
          <a:effectLst>
            <a:outerShdw blurRad="136525" dist="12700" dir="2700000" algn="tl" rotWithShape="0">
              <a:srgbClr val="000000">
                <a:alpha val="43000"/>
              </a:srgbClr>
            </a:outerShdw>
          </a:effectLst>
        </p:spPr>
      </p:pic>
      <p:sp>
        <p:nvSpPr>
          <p:cNvPr id="9" name="TextBox 8">
            <a:extLst>
              <a:ext uri="{FF2B5EF4-FFF2-40B4-BE49-F238E27FC236}">
                <a16:creationId xmlns:a16="http://schemas.microsoft.com/office/drawing/2014/main" id="{9F160A3F-DC81-6DB3-0E83-B36BA8D0BCCA}"/>
              </a:ext>
            </a:extLst>
          </p:cNvPr>
          <p:cNvSpPr txBox="1"/>
          <p:nvPr/>
        </p:nvSpPr>
        <p:spPr>
          <a:xfrm>
            <a:off x="8245269" y="5038280"/>
            <a:ext cx="1455821" cy="366048"/>
          </a:xfrm>
          <a:prstGeom prst="rect">
            <a:avLst/>
          </a:prstGeom>
        </p:spPr>
        <p:txBody>
          <a:bodyPr vert="horz" wrap="square" lIns="0" tIns="0" rIns="0" bIns="0" rtlCol="0" anchor="t" anchorCtr="0">
            <a:noAutofit/>
          </a:bodyPr>
          <a:lstStyle/>
          <a:p>
            <a:pPr algn="l"/>
            <a:r>
              <a:rPr lang="en-US" sz="1400" i="1" dirty="0">
                <a:solidFill>
                  <a:schemeClr val="tx1"/>
                </a:solidFill>
              </a:rPr>
              <a:t>Self-Mailer</a:t>
            </a:r>
            <a:endParaRPr lang="en-US" sz="1400" b="0" i="0" spc="100" baseline="0" dirty="0">
              <a:solidFill>
                <a:schemeClr val="accent3"/>
              </a:solidFill>
            </a:endParaRPr>
          </a:p>
        </p:txBody>
      </p:sp>
      <p:pic>
        <p:nvPicPr>
          <p:cNvPr id="11" name="Picture 10" descr="A comparison of a cell phone&#10;&#10;Description automatically generated">
            <a:extLst>
              <a:ext uri="{FF2B5EF4-FFF2-40B4-BE49-F238E27FC236}">
                <a16:creationId xmlns:a16="http://schemas.microsoft.com/office/drawing/2014/main" id="{4D426478-FAF7-2AD6-74E1-4B0056ECC8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1715" y="1670303"/>
            <a:ext cx="5317109" cy="4074459"/>
          </a:xfrm>
          <a:prstGeom prst="rect">
            <a:avLst/>
          </a:prstGeom>
        </p:spPr>
      </p:pic>
      <p:sp>
        <p:nvSpPr>
          <p:cNvPr id="12" name="TextBox 11">
            <a:extLst>
              <a:ext uri="{FF2B5EF4-FFF2-40B4-BE49-F238E27FC236}">
                <a16:creationId xmlns:a16="http://schemas.microsoft.com/office/drawing/2014/main" id="{E0DC9CF4-3AF8-BFE0-A988-201ED4AF970E}"/>
              </a:ext>
            </a:extLst>
          </p:cNvPr>
          <p:cNvSpPr txBox="1"/>
          <p:nvPr/>
        </p:nvSpPr>
        <p:spPr>
          <a:xfrm>
            <a:off x="759094" y="4189971"/>
            <a:ext cx="1455821" cy="366048"/>
          </a:xfrm>
          <a:prstGeom prst="rect">
            <a:avLst/>
          </a:prstGeom>
        </p:spPr>
        <p:txBody>
          <a:bodyPr vert="horz" wrap="square" lIns="0" tIns="0" rIns="0" bIns="0" rtlCol="0" anchor="t" anchorCtr="0">
            <a:noAutofit/>
          </a:bodyPr>
          <a:lstStyle/>
          <a:p>
            <a:pPr algn="l"/>
            <a:r>
              <a:rPr lang="en-US" sz="1400" i="1" dirty="0">
                <a:solidFill>
                  <a:schemeClr val="tx1"/>
                </a:solidFill>
              </a:rPr>
              <a:t>Postcard</a:t>
            </a:r>
            <a:endParaRPr lang="en-US" sz="1400" b="0" i="0" spc="100" baseline="0" dirty="0">
              <a:solidFill>
                <a:schemeClr val="accent3"/>
              </a:solidFill>
            </a:endParaRPr>
          </a:p>
        </p:txBody>
      </p:sp>
      <p:sp>
        <p:nvSpPr>
          <p:cNvPr id="13" name="TextBox 12">
            <a:extLst>
              <a:ext uri="{FF2B5EF4-FFF2-40B4-BE49-F238E27FC236}">
                <a16:creationId xmlns:a16="http://schemas.microsoft.com/office/drawing/2014/main" id="{556B1691-D149-5BBC-99E3-B34793C7AAD3}"/>
              </a:ext>
            </a:extLst>
          </p:cNvPr>
          <p:cNvSpPr txBox="1"/>
          <p:nvPr/>
        </p:nvSpPr>
        <p:spPr>
          <a:xfrm>
            <a:off x="7202566" y="1263474"/>
            <a:ext cx="1455821" cy="366048"/>
          </a:xfrm>
          <a:prstGeom prst="rect">
            <a:avLst/>
          </a:prstGeom>
        </p:spPr>
        <p:txBody>
          <a:bodyPr vert="horz" wrap="square" lIns="0" tIns="0" rIns="0" bIns="0" rtlCol="0" anchor="t" anchorCtr="0">
            <a:noAutofit/>
          </a:bodyPr>
          <a:lstStyle/>
          <a:p>
            <a:pPr algn="l"/>
            <a:r>
              <a:rPr lang="en-US" sz="1400" i="1" dirty="0">
                <a:solidFill>
                  <a:schemeClr val="tx1"/>
                </a:solidFill>
              </a:rPr>
              <a:t>Dynamic Mobile</a:t>
            </a:r>
            <a:endParaRPr lang="en-US" sz="1400" b="0" i="0" spc="100" baseline="0" dirty="0">
              <a:solidFill>
                <a:schemeClr val="accent3"/>
              </a:solidFill>
            </a:endParaRPr>
          </a:p>
        </p:txBody>
      </p:sp>
    </p:spTree>
    <p:extLst>
      <p:ext uri="{BB962C8B-B14F-4D97-AF65-F5344CB8AC3E}">
        <p14:creationId xmlns:p14="http://schemas.microsoft.com/office/powerpoint/2010/main" val="3883754824"/>
      </p:ext>
    </p:extLst>
  </p:cSld>
  <p:clrMapOvr>
    <a:masterClrMapping/>
  </p:clrMapOvr>
</p:sld>
</file>

<file path=ppt/theme/theme1.xml><?xml version="1.0" encoding="utf-8"?>
<a:theme xmlns:a="http://schemas.openxmlformats.org/drawingml/2006/main" name="Office Theme">
  <a:themeElements>
    <a:clrScheme name="Vericast 2023">
      <a:dk1>
        <a:srgbClr val="646A6A"/>
      </a:dk1>
      <a:lt1>
        <a:srgbClr val="FFFFFF"/>
      </a:lt1>
      <a:dk2>
        <a:srgbClr val="535353"/>
      </a:dk2>
      <a:lt2>
        <a:srgbClr val="FFFEFE"/>
      </a:lt2>
      <a:accent1>
        <a:srgbClr val="244D6F"/>
      </a:accent1>
      <a:accent2>
        <a:srgbClr val="E67B21"/>
      </a:accent2>
      <a:accent3>
        <a:srgbClr val="BDB6A6"/>
      </a:accent3>
      <a:accent4>
        <a:srgbClr val="0074BC"/>
      </a:accent4>
      <a:accent5>
        <a:srgbClr val="5BC5CC"/>
      </a:accent5>
      <a:accent6>
        <a:srgbClr val="2F3A41"/>
      </a:accent6>
      <a:hlink>
        <a:srgbClr val="00529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lgn="l">
          <a:defRPr sz="1800" b="0" i="0" spc="100" baseline="0" dirty="0" smtClean="0">
            <a:solidFill>
              <a:schemeClr val="accent3"/>
            </a:solidFill>
          </a:defRPr>
        </a:defPPr>
      </a:lstStyle>
    </a:txDef>
  </a:objectDefaults>
  <a:extraClrSchemeLst/>
  <a:extLst>
    <a:ext uri="{05A4C25C-085E-4340-85A3-A5531E510DB2}">
      <thm15:themeFamily xmlns:thm15="http://schemas.microsoft.com/office/thememl/2012/main" name="Vericast Template Test" id="{C36B1C49-E03D-934C-B261-E702AEB8CD5D}" vid="{59BEA502-F93E-E24E-BF60-21941E198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0494EE287A04A850F93FB266EC6D9" ma:contentTypeVersion="14" ma:contentTypeDescription="Create a new document." ma:contentTypeScope="" ma:versionID="c5c8dc0952ccf565093d604ea3bbba08">
  <xsd:schema xmlns:xsd="http://www.w3.org/2001/XMLSchema" xmlns:xs="http://www.w3.org/2001/XMLSchema" xmlns:p="http://schemas.microsoft.com/office/2006/metadata/properties" xmlns:ns2="5b50f58f-affe-46d1-ad39-fc08faa7fa8e" xmlns:ns3="7d79bb27-252e-4afe-a9fc-a3b546f19a72" targetNamespace="http://schemas.microsoft.com/office/2006/metadata/properties" ma:root="true" ma:fieldsID="eb976b2edf29c6702b970c11a1d1032d" ns2:_="" ns3:_="">
    <xsd:import namespace="5b50f58f-affe-46d1-ad39-fc08faa7fa8e"/>
    <xsd:import namespace="7d79bb27-252e-4afe-a9fc-a3b546f19a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0f58f-affe-46d1-ad39-fc08faa7f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646b616-8288-489b-b1cd-a56018f53b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79bb27-252e-4afe-a9fc-a3b546f19a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21e0bd-190f-41cc-af3a-8b840b3db5b1}" ma:internalName="TaxCatchAll" ma:showField="CatchAllData" ma:web="7d79bb27-252e-4afe-a9fc-a3b546f19a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50f58f-affe-46d1-ad39-fc08faa7fa8e">
      <Terms xmlns="http://schemas.microsoft.com/office/infopath/2007/PartnerControls"/>
    </lcf76f155ced4ddcb4097134ff3c332f>
    <TaxCatchAll xmlns="7d79bb27-252e-4afe-a9fc-a3b546f19a72" xsi:nil="true"/>
  </documentManagement>
</p:properties>
</file>

<file path=customXml/itemProps1.xml><?xml version="1.0" encoding="utf-8"?>
<ds:datastoreItem xmlns:ds="http://schemas.openxmlformats.org/officeDocument/2006/customXml" ds:itemID="{FEDA1899-38A9-41B9-9D79-4FBB47E53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0f58f-affe-46d1-ad39-fc08faa7fa8e"/>
    <ds:schemaRef ds:uri="7d79bb27-252e-4afe-a9fc-a3b546f19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9317B8-BCBB-45EB-9F82-FD3440E5FF2C}">
  <ds:schemaRefs>
    <ds:schemaRef ds:uri="http://schemas.microsoft.com/sharepoint/v3/contenttype/forms"/>
  </ds:schemaRefs>
</ds:datastoreItem>
</file>

<file path=customXml/itemProps3.xml><?xml version="1.0" encoding="utf-8"?>
<ds:datastoreItem xmlns:ds="http://schemas.openxmlformats.org/officeDocument/2006/customXml" ds:itemID="{50AA4B7B-5692-4CA2-93A5-2CAD9A41DD95}">
  <ds:schemaRefs>
    <ds:schemaRef ds:uri="http://schemas.microsoft.com/office/2006/metadata/properties"/>
    <ds:schemaRef ds:uri="http://schemas.microsoft.com/office/infopath/2007/PartnerControls"/>
    <ds:schemaRef ds:uri="5b50f58f-affe-46d1-ad39-fc08faa7fa8e"/>
    <ds:schemaRef ds:uri="7d79bb27-252e-4afe-a9fc-a3b546f19a72"/>
  </ds:schemaRefs>
</ds:datastoreItem>
</file>

<file path=docProps/app.xml><?xml version="1.0" encoding="utf-8"?>
<Properties xmlns="http://schemas.openxmlformats.org/officeDocument/2006/extended-properties" xmlns:vt="http://schemas.openxmlformats.org/officeDocument/2006/docPropsVTypes">
  <TotalTime>27648</TotalTime>
  <Words>761</Words>
  <Application>Microsoft Macintosh PowerPoint</Application>
  <PresentationFormat>Custom</PresentationFormat>
  <Paragraphs>176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System Font Regular</vt:lpstr>
      <vt:lpstr>Wingdings</vt:lpstr>
      <vt:lpstr>Office Theme</vt:lpstr>
      <vt:lpstr>PowerPoint Presentation</vt:lpstr>
      <vt:lpstr>Multi-Channel Creative Development</vt:lpstr>
      <vt:lpstr>Choose from 3 Tiers of Service</vt:lpstr>
      <vt:lpstr>Choose from 3 Tiers of Service</vt:lpstr>
      <vt:lpstr>What Each Tier Includes</vt:lpstr>
      <vt:lpstr>What We Need To Begin</vt:lpstr>
      <vt:lpstr>Multi-Channel Simplified Available in all tiers of service  </vt:lpstr>
      <vt:lpstr>WaFed Custom Creative </vt:lpstr>
      <vt:lpstr>Kinecta Brand Integration Creative </vt:lpstr>
      <vt:lpstr>Onyx Quick To Market Creative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Jim Sewell (Vericast)</cp:lastModifiedBy>
  <cp:revision>429</cp:revision>
  <dcterms:created xsi:type="dcterms:W3CDTF">2021-06-12T14:47:31Z</dcterms:created>
  <dcterms:modified xsi:type="dcterms:W3CDTF">2025-05-30T19:16:20Z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0x010100FFE0494EE287A04A850F93FB266EC6D9</vt:lpwstr>
  </property>
  <property fmtid="{D5CDD505-2E9C-101B-9397-08002B2CF9AE}" pid="3" name="MediaServiceImageTags">
    <vt:lpwstr/>
  </property>
</Properties>
</file>