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6"/>
  </p:notesMasterIdLst>
  <p:sldIdLst>
    <p:sldId id="316" r:id="rId5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0"/>
    <p:restoredTop sz="94694"/>
  </p:normalViewPr>
  <p:slideViewPr>
    <p:cSldViewPr snapToObjects="1">
      <p:cViewPr varScale="1">
        <p:scale>
          <a:sx n="105" d="100"/>
          <a:sy n="105" d="100"/>
        </p:scale>
        <p:origin x="3210" y="96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13" d="100"/>
          <a:sy n="113" d="100"/>
        </p:scale>
        <p:origin x="280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5422BCF-046C-BC43-89A0-C30188347ECE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7FEEA00-F294-F540-ADA4-01D1F9448E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903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BD52B7-30BF-3E46-8AF0-519EC9F96025}"/>
              </a:ext>
            </a:extLst>
          </p:cNvPr>
          <p:cNvSpPr/>
          <p:nvPr userDrawn="1"/>
        </p:nvSpPr>
        <p:spPr>
          <a:xfrm>
            <a:off x="4646612" y="6100354"/>
            <a:ext cx="7542213" cy="757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21937CF2-B7FD-EA4E-BBF9-C9D3043B6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2925" y="6350020"/>
            <a:ext cx="3860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ctr"/>
          <a:lstStyle>
            <a:lvl1pPr algn="r">
              <a:defRPr sz="80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21803D2-57C0-9D43-B7D9-2B5CDE6EC4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91575" y="5251450"/>
            <a:ext cx="2822575" cy="417513"/>
          </a:xfrm>
        </p:spPr>
        <p:txBody>
          <a:bodyPr/>
          <a:lstStyle>
            <a:lvl1pPr marL="0" indent="0" algn="r">
              <a:buFontTx/>
              <a:buNone/>
              <a:defRPr sz="1600" baseline="0"/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FE0BC5F-F6EA-1B47-82C9-907628455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6488" y="2117566"/>
            <a:ext cx="4157662" cy="701834"/>
          </a:xfrm>
        </p:spPr>
        <p:txBody>
          <a:bodyPr anchor="b" anchorCtr="0"/>
          <a:lstStyle>
            <a:lvl1pPr marL="0" indent="0" algn="r">
              <a:buFontTx/>
              <a:buNone/>
              <a:defRPr sz="1400" b="1" cap="all" spc="1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pre-title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C4B6608-FD8D-2B49-B0CD-812BF7251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6868" y="3956705"/>
            <a:ext cx="4156857" cy="1045083"/>
          </a:xfrm>
        </p:spPr>
        <p:txBody>
          <a:bodyPr/>
          <a:lstStyle>
            <a:lvl1pPr marL="0" indent="0" algn="r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21D20194-302D-5D48-9963-AE0479F02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7726" y="2901294"/>
            <a:ext cx="4215999" cy="1016672"/>
          </a:xfrm>
        </p:spPr>
        <p:txBody>
          <a:bodyPr anchor="t" anchorCtr="0"/>
          <a:lstStyle>
            <a:lvl1pPr marL="0" indent="0" algn="r">
              <a:buFontTx/>
              <a:buNone/>
              <a:defRPr sz="2800" b="1" i="0" cap="all" spc="20" baseline="0">
                <a:solidFill>
                  <a:schemeClr val="tx2"/>
                </a:solidFill>
              </a:defRPr>
            </a:lvl1pPr>
            <a:lvl2pPr>
              <a:defRPr sz="2800" b="1" i="0" cap="all" spc="20" baseline="0">
                <a:solidFill>
                  <a:schemeClr val="tx2"/>
                </a:solidFill>
              </a:defRPr>
            </a:lvl2pPr>
            <a:lvl3pPr>
              <a:defRPr sz="2800" b="1" i="0" cap="all" spc="20" baseline="0">
                <a:solidFill>
                  <a:schemeClr val="tx2"/>
                </a:solidFill>
              </a:defRPr>
            </a:lvl3pPr>
            <a:lvl4pPr>
              <a:defRPr sz="2800" b="1" i="0" cap="all" spc="20" baseline="0">
                <a:solidFill>
                  <a:schemeClr val="tx2"/>
                </a:solidFill>
              </a:defRPr>
            </a:lvl4pPr>
            <a:lvl5pPr>
              <a:defRPr sz="2800" b="1" i="0" cap="all" spc="2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89DD8F-0D8F-294F-8153-2336A7847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062735" cy="6876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B4E4F7-3EF4-3A48-8331-CED26F77F9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812" y="609599"/>
            <a:ext cx="1947672" cy="2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2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roduct Category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996" y="525261"/>
            <a:ext cx="10675459" cy="525960"/>
          </a:xfrm>
        </p:spPr>
        <p:txBody>
          <a:bodyPr/>
          <a:lstStyle>
            <a:lvl1pPr>
              <a:defRPr b="1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688" y="1828800"/>
            <a:ext cx="10897915" cy="4297364"/>
          </a:xfrm>
        </p:spPr>
        <p:txBody>
          <a:bodyPr/>
          <a:lstStyle>
            <a:lvl1pPr marL="285750" indent="-285750">
              <a:buFont typeface="System Font Regular"/>
              <a:buChar char="&gt;"/>
              <a:defRPr sz="1600" baseline="0"/>
            </a:lvl1pPr>
            <a:lvl2pPr marL="742950" indent="-285750">
              <a:buFont typeface="System Font Regular"/>
              <a:buChar char="–"/>
              <a:defRPr sz="1500" baseline="0"/>
            </a:lvl2pPr>
            <a:lvl3pPr marL="1200150" indent="-285750">
              <a:buFont typeface="System Font Regular"/>
              <a:buChar char="&gt;"/>
              <a:defRPr sz="1400" baseline="0"/>
            </a:lvl3pPr>
            <a:lvl4pPr marL="1657350" indent="-285750">
              <a:buFont typeface="Arial" panose="020B0604020202020204" pitchFamily="34" charset="0"/>
              <a:buChar char="•"/>
              <a:defRPr sz="1300" baseline="0"/>
            </a:lvl4pPr>
            <a:lvl5pPr marL="2114550" indent="-285750">
              <a:buFont typeface="System Font Regular"/>
              <a:buChar char="&gt;"/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635C8562-9302-2E43-9D9F-BC72FA12A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" y="6436744"/>
            <a:ext cx="5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BEB7A6"/>
                </a:solidFill>
              </a:defRPr>
            </a:lvl1pPr>
          </a:lstStyle>
          <a:p>
            <a:fld id="{84072E8D-825C-474C-A731-43DDA7DFA4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BBE0CDA2-5E3A-2543-8835-EB04863A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800" y="6436744"/>
            <a:ext cx="3983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EB7A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68833-FB44-9145-BEE8-1B91621768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40261" y="1077764"/>
            <a:ext cx="10897915" cy="640462"/>
          </a:xfrm>
        </p:spPr>
        <p:txBody>
          <a:bodyPr/>
          <a:lstStyle>
            <a:lvl1pPr marL="0" indent="0">
              <a:buFontTx/>
              <a:buNone/>
              <a:defRPr sz="1500" baseline="0"/>
            </a:lvl1pPr>
            <a:lvl2pPr marL="457200" indent="0">
              <a:buFontTx/>
              <a:buNone/>
              <a:defRPr sz="1800" baseline="0"/>
            </a:lvl2pPr>
            <a:lvl3pPr marL="914400" indent="0">
              <a:buFontTx/>
              <a:buNone/>
              <a:defRPr sz="1800" baseline="0"/>
            </a:lvl3pPr>
            <a:lvl4pPr marL="1371600" indent="0">
              <a:buFontTx/>
              <a:buNone/>
              <a:defRPr sz="1800" baseline="0"/>
            </a:lvl4pPr>
            <a:lvl5pPr marL="1828800" indent="0">
              <a:buFontTx/>
              <a:buNone/>
              <a:defRPr sz="1800" baseline="0"/>
            </a:lvl5pPr>
          </a:lstStyle>
          <a:p>
            <a:pPr lvl="0"/>
            <a:r>
              <a:rPr lang="en-US" dirty="0"/>
              <a:t>Click to edit Title Copy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EDED742-5EA5-8045-897F-4CA9C1459C2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0996" y="304800"/>
            <a:ext cx="4238625" cy="220461"/>
          </a:xfrm>
        </p:spPr>
        <p:txBody>
          <a:bodyPr anchor="ctr" anchorCtr="0"/>
          <a:lstStyle>
            <a:lvl1pPr marL="0" indent="0">
              <a:buFontTx/>
              <a:buNone/>
              <a:defRPr sz="1000" b="1" cap="all" spc="3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Click to add pre-title</a:t>
            </a:r>
          </a:p>
        </p:txBody>
      </p:sp>
    </p:spTree>
    <p:extLst>
      <p:ext uri="{BB962C8B-B14F-4D97-AF65-F5344CB8AC3E}">
        <p14:creationId xmlns:p14="http://schemas.microsoft.com/office/powerpoint/2010/main" val="1311529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996" y="525261"/>
            <a:ext cx="10675459" cy="525960"/>
          </a:xfrm>
        </p:spPr>
        <p:txBody>
          <a:bodyPr/>
          <a:lstStyle>
            <a:lvl1pPr>
              <a:defRPr b="1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2688" y="1600201"/>
            <a:ext cx="6787843" cy="4525963"/>
          </a:xfrm>
        </p:spPr>
        <p:txBody>
          <a:bodyPr/>
          <a:lstStyle>
            <a:lvl1pPr marL="285750" indent="-285750">
              <a:buFont typeface="System Font Regular"/>
              <a:buChar char="&gt;"/>
              <a:defRPr sz="1600" baseline="0"/>
            </a:lvl1pPr>
            <a:lvl2pPr marL="742950" indent="-285750">
              <a:buFont typeface="System Font Regular"/>
              <a:buChar char="–"/>
              <a:defRPr sz="1500" baseline="0"/>
            </a:lvl2pPr>
            <a:lvl3pPr marL="1200150" indent="-285750">
              <a:buFont typeface="System Font Regular"/>
              <a:buChar char="&gt;"/>
              <a:defRPr sz="1400" baseline="0"/>
            </a:lvl3pPr>
            <a:lvl4pPr marL="1657350" indent="-285750">
              <a:buFont typeface="Arial" panose="020B0604020202020204" pitchFamily="34" charset="0"/>
              <a:buChar char="•"/>
              <a:defRPr sz="1300" baseline="0"/>
            </a:lvl4pPr>
            <a:lvl5pPr marL="2114550" indent="-285750">
              <a:buFont typeface="System Font Regular"/>
              <a:buChar char="&gt;"/>
              <a:defRPr sz="1200" baseline="0"/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387990-A7C0-3140-A58D-DEDBA5A882E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931650" y="1600201"/>
            <a:ext cx="3684806" cy="2077947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chemeClr val="accent2"/>
              </a:buClr>
              <a:buSzTx/>
              <a:buFont typeface="Lucida Grande"/>
              <a:buChar char="&gt;"/>
              <a:tabLst/>
              <a:defRPr sz="1600" baseline="0"/>
            </a:lvl1pPr>
          </a:lstStyle>
          <a:p>
            <a:pPr lvl="0"/>
            <a:r>
              <a:rPr lang="en-US" dirty="0"/>
              <a:t>Bullet Treatment</a:t>
            </a:r>
          </a:p>
          <a:p>
            <a:pPr lvl="0"/>
            <a:r>
              <a:rPr lang="en-US" dirty="0"/>
              <a:t>Bullet Treatment</a:t>
            </a:r>
          </a:p>
          <a:p>
            <a:pPr lvl="0"/>
            <a:r>
              <a:rPr lang="en-US" dirty="0"/>
              <a:t>Bullet Treatment</a:t>
            </a:r>
          </a:p>
          <a:p>
            <a:pPr lvl="0"/>
            <a:r>
              <a:rPr lang="en-US" dirty="0"/>
              <a:t>Bullet Treatment</a:t>
            </a:r>
          </a:p>
          <a:p>
            <a:pPr lvl="0"/>
            <a:endParaRPr lang="en-US" dirty="0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EF0DF8EB-096D-B74F-9840-B70908140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" y="6436744"/>
            <a:ext cx="5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BEB7A6"/>
                </a:solidFill>
              </a:defRPr>
            </a:lvl1pPr>
          </a:lstStyle>
          <a:p>
            <a:fld id="{84072E8D-825C-474C-A731-43DDA7DFA4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98470042-50D7-8741-91C3-DADCACEB9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800" y="6436744"/>
            <a:ext cx="3983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EB7A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96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996" y="525261"/>
            <a:ext cx="10675459" cy="525960"/>
          </a:xfrm>
        </p:spPr>
        <p:txBody>
          <a:bodyPr/>
          <a:lstStyle>
            <a:lvl1pPr>
              <a:defRPr b="1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2688" y="2179636"/>
            <a:ext cx="10897915" cy="1782764"/>
          </a:xfrm>
        </p:spPr>
        <p:txBody>
          <a:bodyPr/>
          <a:lstStyle>
            <a:lvl1pPr marL="285750" indent="-285750">
              <a:buFont typeface="System Font Regular"/>
              <a:buChar char="&gt;"/>
              <a:defRPr sz="1600" baseline="0"/>
            </a:lvl1pPr>
            <a:lvl2pPr marL="742950" indent="-285750">
              <a:buFont typeface="System Font Regular"/>
              <a:buChar char="–"/>
              <a:defRPr sz="1500" baseline="0"/>
            </a:lvl2pPr>
            <a:lvl3pPr marL="1200150" indent="-285750">
              <a:buFont typeface="System Font Regular"/>
              <a:buChar char="&gt;"/>
              <a:defRPr sz="1400" baseline="0"/>
            </a:lvl3pPr>
            <a:lvl4pPr marL="1657350" indent="-285750">
              <a:buFont typeface="Arial" panose="020B0604020202020204" pitchFamily="34" charset="0"/>
              <a:buChar char="•"/>
              <a:defRPr sz="1300" baseline="0"/>
            </a:lvl4pPr>
            <a:lvl5pPr marL="2114550" indent="-285750">
              <a:buFont typeface="System Font Regular"/>
              <a:buChar char="&gt;"/>
              <a:defRPr sz="1200" baseline="0"/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AF27A98-6746-4449-9EE1-422DD39F6D5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932688" y="1774487"/>
            <a:ext cx="5385514" cy="368345"/>
          </a:xfrm>
        </p:spPr>
        <p:txBody>
          <a:bodyPr anchor="b"/>
          <a:lstStyle>
            <a:lvl1pPr marL="0" indent="0">
              <a:buNone/>
              <a:defRPr sz="16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1625D4E-C03C-784E-9AF8-83F7D571FDA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32688" y="1295399"/>
            <a:ext cx="5385514" cy="414549"/>
          </a:xfrm>
        </p:spPr>
        <p:txBody>
          <a:bodyPr anchor="b"/>
          <a:lstStyle>
            <a:lvl1pPr marL="0" indent="0">
              <a:buNone/>
              <a:defRPr sz="16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8D3DFFA-E22B-DF41-AAFB-B951B3739D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32688" y="4341864"/>
            <a:ext cx="10897915" cy="1782764"/>
          </a:xfrm>
        </p:spPr>
        <p:txBody>
          <a:bodyPr/>
          <a:lstStyle>
            <a:lvl1pPr marL="285750" indent="-285750">
              <a:buFont typeface="System Font Regular"/>
              <a:buChar char="&gt;"/>
              <a:defRPr sz="1600" baseline="0"/>
            </a:lvl1pPr>
            <a:lvl2pPr marL="742950" indent="-285750">
              <a:buFont typeface="System Font Regular"/>
              <a:buChar char="–"/>
              <a:defRPr sz="1500" baseline="0"/>
            </a:lvl2pPr>
            <a:lvl3pPr marL="1200150" indent="-285750">
              <a:buFont typeface="System Font Regular"/>
              <a:buChar char="&gt;"/>
              <a:defRPr sz="1400" baseline="0"/>
            </a:lvl3pPr>
            <a:lvl4pPr marL="1657350" indent="-285750">
              <a:buFont typeface="Arial" panose="020B0604020202020204" pitchFamily="34" charset="0"/>
              <a:buChar char="•"/>
              <a:defRPr sz="1300" baseline="0"/>
            </a:lvl4pPr>
            <a:lvl5pPr marL="2114550" indent="-285750">
              <a:buFont typeface="System Font Regular"/>
              <a:buChar char="&gt;"/>
              <a:defRPr sz="1200" baseline="0"/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63B3151-452E-EB44-A305-99F8BC7F8075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32688" y="3936715"/>
            <a:ext cx="5385514" cy="368345"/>
          </a:xfrm>
        </p:spPr>
        <p:txBody>
          <a:bodyPr anchor="b"/>
          <a:lstStyle>
            <a:lvl1pPr marL="0" indent="0">
              <a:buNone/>
              <a:defRPr sz="16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Title</a:t>
            </a:r>
          </a:p>
        </p:txBody>
      </p:sp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AA2FF4AC-9548-3D48-B343-7534DCC2D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" y="6436744"/>
            <a:ext cx="5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BEB7A6"/>
                </a:solidFill>
              </a:defRPr>
            </a:lvl1pPr>
          </a:lstStyle>
          <a:p>
            <a:fld id="{84072E8D-825C-474C-A731-43DDA7DFA4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2">
            <a:extLst>
              <a:ext uri="{FF2B5EF4-FFF2-40B4-BE49-F238E27FC236}">
                <a16:creationId xmlns:a16="http://schemas.microsoft.com/office/drawing/2014/main" id="{FE72796D-89BF-4D4F-8B65-6277BEC01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800" y="6436744"/>
            <a:ext cx="3983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EB7A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94975D0-7154-B74F-9D53-A472B122EE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0996" y="304800"/>
            <a:ext cx="4238625" cy="220461"/>
          </a:xfrm>
        </p:spPr>
        <p:txBody>
          <a:bodyPr anchor="ctr" anchorCtr="0"/>
          <a:lstStyle>
            <a:lvl1pPr marL="0" indent="0">
              <a:buFontTx/>
              <a:buNone/>
              <a:defRPr sz="1000" b="1" spc="3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CLICK TO ADD PRE-TITLE</a:t>
            </a:r>
          </a:p>
        </p:txBody>
      </p:sp>
    </p:spTree>
    <p:extLst>
      <p:ext uri="{BB962C8B-B14F-4D97-AF65-F5344CB8AC3E}">
        <p14:creationId xmlns:p14="http://schemas.microsoft.com/office/powerpoint/2010/main" val="3249123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996" y="525261"/>
            <a:ext cx="10675459" cy="525960"/>
          </a:xfr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E6F1F3-7799-DB43-B7E2-9B0B4311DE3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32688" y="1600201"/>
            <a:ext cx="5188387" cy="4525963"/>
          </a:xfrm>
        </p:spPr>
        <p:txBody>
          <a:bodyPr/>
          <a:lstStyle>
            <a:lvl1pPr marL="285750" indent="-285750">
              <a:buFont typeface="System Font Regular"/>
              <a:buChar char="&gt;"/>
              <a:defRPr sz="1600" baseline="0"/>
            </a:lvl1pPr>
            <a:lvl2pPr marL="742950" indent="-285750">
              <a:buFont typeface="System Font Regular"/>
              <a:buChar char="–"/>
              <a:defRPr sz="1500" baseline="0"/>
            </a:lvl2pPr>
            <a:lvl3pPr marL="1200150" indent="-285750">
              <a:buFont typeface="System Font Regular"/>
              <a:buChar char="&gt;"/>
              <a:defRPr sz="1400" baseline="0"/>
            </a:lvl3pPr>
            <a:lvl4pPr marL="1657350" indent="-285750">
              <a:buFont typeface="Arial" panose="020B0604020202020204" pitchFamily="34" charset="0"/>
              <a:buChar char="•"/>
              <a:defRPr sz="1300" baseline="0"/>
            </a:lvl4pPr>
            <a:lvl5pPr marL="2114550" indent="-285750">
              <a:buFont typeface="System Font Regular"/>
              <a:buChar char="&gt;"/>
              <a:defRPr sz="1200" baseline="0"/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F1A7E0D-67B7-0C44-9F40-5871F326383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428068" y="1592828"/>
            <a:ext cx="5188387" cy="4525963"/>
          </a:xfrm>
        </p:spPr>
        <p:txBody>
          <a:bodyPr/>
          <a:lstStyle>
            <a:lvl1pPr marL="285750" indent="-285750">
              <a:buFont typeface="System Font Regular"/>
              <a:buChar char="&gt;"/>
              <a:defRPr sz="1600" baseline="0"/>
            </a:lvl1pPr>
            <a:lvl2pPr marL="742950" indent="-285750">
              <a:buFont typeface="System Font Regular"/>
              <a:buChar char="–"/>
              <a:defRPr sz="1500" baseline="0"/>
            </a:lvl2pPr>
            <a:lvl3pPr marL="1200150" indent="-285750">
              <a:buFont typeface="System Font Regular"/>
              <a:buChar char="&gt;"/>
              <a:defRPr sz="1400" baseline="0"/>
            </a:lvl3pPr>
            <a:lvl4pPr marL="1657350" indent="-285750">
              <a:buFont typeface="Arial" panose="020B0604020202020204" pitchFamily="34" charset="0"/>
              <a:buChar char="•"/>
              <a:defRPr sz="1300" baseline="0"/>
            </a:lvl4pPr>
            <a:lvl5pPr marL="2114550" indent="-285750">
              <a:buFont typeface="System Font Regular"/>
              <a:buChar char="&gt;"/>
              <a:defRPr sz="1200" baseline="0"/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C91F387-8713-5045-BC85-27E811911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" y="6436744"/>
            <a:ext cx="5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BEB7A6"/>
                </a:solidFill>
              </a:defRPr>
            </a:lvl1pPr>
          </a:lstStyle>
          <a:p>
            <a:fld id="{84072E8D-825C-474C-A731-43DDA7DFA4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2">
            <a:extLst>
              <a:ext uri="{FF2B5EF4-FFF2-40B4-BE49-F238E27FC236}">
                <a16:creationId xmlns:a16="http://schemas.microsoft.com/office/drawing/2014/main" id="{E97B9518-40BD-C64D-9C1C-706960726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800" y="6436744"/>
            <a:ext cx="3983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EB7A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2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114" y="518984"/>
            <a:ext cx="10677341" cy="89865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688" y="1171319"/>
            <a:ext cx="5188387" cy="639762"/>
          </a:xfrm>
        </p:spPr>
        <p:txBody>
          <a:bodyPr anchor="b"/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D580798-3FDB-E948-915E-B3A03B20C09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32688" y="1875509"/>
            <a:ext cx="5188387" cy="4205005"/>
          </a:xfrm>
        </p:spPr>
        <p:txBody>
          <a:bodyPr/>
          <a:lstStyle>
            <a:lvl1pPr marL="285750" indent="-285750">
              <a:buFont typeface="System Font Regular"/>
              <a:buChar char="&gt;"/>
              <a:defRPr sz="1600" baseline="0"/>
            </a:lvl1pPr>
            <a:lvl2pPr marL="742950" indent="-285750">
              <a:buFont typeface="System Font Regular"/>
              <a:buChar char="–"/>
              <a:defRPr sz="1500" baseline="0"/>
            </a:lvl2pPr>
            <a:lvl3pPr marL="1200150" indent="-285750">
              <a:buFont typeface="System Font Regular"/>
              <a:buChar char="&gt;"/>
              <a:defRPr sz="1400" baseline="0"/>
            </a:lvl3pPr>
            <a:lvl4pPr marL="1657350" indent="-285750">
              <a:buFont typeface="Arial" panose="020B0604020202020204" pitchFamily="34" charset="0"/>
              <a:buChar char="•"/>
              <a:defRPr sz="1300" baseline="0"/>
            </a:lvl4pPr>
            <a:lvl5pPr marL="2114550" indent="-285750">
              <a:buFont typeface="System Font Regular"/>
              <a:buChar char="&gt;"/>
              <a:defRPr sz="1200" baseline="0"/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B25EB62-EBC7-0A4A-9AF3-222E38555C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434694" y="1171319"/>
            <a:ext cx="5188387" cy="639762"/>
          </a:xfrm>
        </p:spPr>
        <p:txBody>
          <a:bodyPr anchor="b"/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BFE99A3-F999-2D49-81A7-45330908923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28068" y="1875509"/>
            <a:ext cx="5188387" cy="4205005"/>
          </a:xfrm>
        </p:spPr>
        <p:txBody>
          <a:bodyPr/>
          <a:lstStyle>
            <a:lvl1pPr marL="285750" indent="-285750">
              <a:buFont typeface="System Font Regular"/>
              <a:buChar char="&gt;"/>
              <a:defRPr sz="1600" baseline="0"/>
            </a:lvl1pPr>
            <a:lvl2pPr marL="742950" indent="-285750">
              <a:buFont typeface="System Font Regular"/>
              <a:buChar char="–"/>
              <a:defRPr sz="1500" baseline="0"/>
            </a:lvl2pPr>
            <a:lvl3pPr marL="1200150" indent="-285750">
              <a:buFont typeface="System Font Regular"/>
              <a:buChar char="&gt;"/>
              <a:defRPr sz="1400" baseline="0"/>
            </a:lvl3pPr>
            <a:lvl4pPr marL="1657350" indent="-285750">
              <a:buFont typeface="Arial" panose="020B0604020202020204" pitchFamily="34" charset="0"/>
              <a:buChar char="•"/>
              <a:defRPr sz="1300" baseline="0"/>
            </a:lvl4pPr>
            <a:lvl5pPr marL="2114550" indent="-285750">
              <a:buFont typeface="System Font Regular"/>
              <a:buChar char="&gt;"/>
              <a:defRPr sz="1200" baseline="0"/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4CCD5CFF-A76A-734A-A054-2C90061C7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" y="6436744"/>
            <a:ext cx="5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BEB7A6"/>
                </a:solidFill>
              </a:defRPr>
            </a:lvl1pPr>
          </a:lstStyle>
          <a:p>
            <a:fld id="{84072E8D-825C-474C-A731-43DDA7DFA4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2">
            <a:extLst>
              <a:ext uri="{FF2B5EF4-FFF2-40B4-BE49-F238E27FC236}">
                <a16:creationId xmlns:a16="http://schemas.microsoft.com/office/drawing/2014/main" id="{D32EA0EE-EF79-9543-9B98-8D4C6F2FA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800" y="6436744"/>
            <a:ext cx="3983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EB7A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906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353" y="525261"/>
            <a:ext cx="10675459" cy="52596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DF7C1-0C7B-5442-91C1-EF4A953377D7}"/>
              </a:ext>
            </a:extLst>
          </p:cNvPr>
          <p:cNvSpPr txBox="1"/>
          <p:nvPr userDrawn="1"/>
        </p:nvSpPr>
        <p:spPr>
          <a:xfrm>
            <a:off x="1005840" y="6685280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800" b="0" i="0" spc="100" baseline="0" dirty="0">
              <a:solidFill>
                <a:schemeClr val="accent3"/>
              </a:solidFill>
            </a:endParaRP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EE951728-4C1D-E841-B6F0-3AA32D393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" y="6436744"/>
            <a:ext cx="5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BEB7A6"/>
                </a:solidFill>
              </a:defRPr>
            </a:lvl1pPr>
          </a:lstStyle>
          <a:p>
            <a:fld id="{84072E8D-825C-474C-A731-43DDA7DFA4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2">
            <a:extLst>
              <a:ext uri="{FF2B5EF4-FFF2-40B4-BE49-F238E27FC236}">
                <a16:creationId xmlns:a16="http://schemas.microsoft.com/office/drawing/2014/main" id="{F3354268-45B4-E24E-9659-2B21AD3FA9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800" y="6436744"/>
            <a:ext cx="3983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EB7A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9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70735-1918-544F-A590-D4307466A83C}"/>
              </a:ext>
            </a:extLst>
          </p:cNvPr>
          <p:cNvSpPr txBox="1"/>
          <p:nvPr userDrawn="1"/>
        </p:nvSpPr>
        <p:spPr>
          <a:xfrm>
            <a:off x="965200" y="6644640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800" b="0" i="0" spc="100" baseline="0" dirty="0">
              <a:solidFill>
                <a:schemeClr val="accent3"/>
              </a:solidFill>
            </a:endParaRP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54763178-6401-F140-9B8E-B11D6FBCE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" y="6436744"/>
            <a:ext cx="5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BEB7A6"/>
                </a:solidFill>
              </a:defRPr>
            </a:lvl1pPr>
          </a:lstStyle>
          <a:p>
            <a:fld id="{84072E8D-825C-474C-A731-43DDA7DFA4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CE65D962-2C8F-CA41-9AE3-0048D6E66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800" y="6436744"/>
            <a:ext cx="3983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EB7A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609DD0-8EAA-5646-8D32-71F0C9FD6E39}"/>
              </a:ext>
            </a:extLst>
          </p:cNvPr>
          <p:cNvCxnSpPr/>
          <p:nvPr userDrawn="1"/>
        </p:nvCxnSpPr>
        <p:spPr>
          <a:xfrm>
            <a:off x="0" y="6356350"/>
            <a:ext cx="12192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8EB6D01-0C7B-F54D-B73E-6B8D21DD1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37812" y="6553200"/>
            <a:ext cx="1024128" cy="1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17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70735-1918-544F-A590-D4307466A83C}"/>
              </a:ext>
            </a:extLst>
          </p:cNvPr>
          <p:cNvSpPr txBox="1"/>
          <p:nvPr userDrawn="1"/>
        </p:nvSpPr>
        <p:spPr>
          <a:xfrm>
            <a:off x="965200" y="6644640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800" b="0" i="0" spc="100" baseline="0" dirty="0">
              <a:solidFill>
                <a:schemeClr val="accent3"/>
              </a:solidFill>
            </a:endParaRP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54763178-6401-F140-9B8E-B11D6FBCE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" y="6436744"/>
            <a:ext cx="5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BEB7A6"/>
                </a:solidFill>
              </a:defRPr>
            </a:lvl1pPr>
          </a:lstStyle>
          <a:p>
            <a:fld id="{84072E8D-825C-474C-A731-43DDA7DFA4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CE65D962-2C8F-CA41-9AE3-0048D6E66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800" y="6436744"/>
            <a:ext cx="3983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EB7A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296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977933-2480-3C4D-859B-86DCB1EFC8ED}"/>
              </a:ext>
            </a:extLst>
          </p:cNvPr>
          <p:cNvSpPr/>
          <p:nvPr userDrawn="1"/>
        </p:nvSpPr>
        <p:spPr>
          <a:xfrm>
            <a:off x="4646612" y="6100354"/>
            <a:ext cx="7542213" cy="757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C1594F-DB6B-F947-B86E-71E6437D8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"/>
            <a:ext cx="8026400" cy="68453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F6C91A-8EF6-3848-AFE9-117019AE64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53168" y="3647387"/>
            <a:ext cx="3336839" cy="762000"/>
          </a:xfrm>
        </p:spPr>
        <p:txBody>
          <a:bodyPr/>
          <a:lstStyle>
            <a:lvl1pPr marL="0" indent="0" algn="r">
              <a:buFontTx/>
              <a:buNone/>
              <a:defRPr sz="220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FontTx/>
              <a:buNone/>
              <a:defRPr sz="2200" cap="all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2200" cap="all" baseline="0"/>
            </a:lvl3pPr>
            <a:lvl4pPr algn="r">
              <a:defRPr sz="2200" cap="all" baseline="0"/>
            </a:lvl4pPr>
            <a:lvl5pPr algn="r">
              <a:defRPr sz="2200" cap="all" baseline="0"/>
            </a:lvl5pPr>
          </a:lstStyle>
          <a:p>
            <a:pPr lvl="0"/>
            <a:r>
              <a:rPr lang="en-US" dirty="0"/>
              <a:t>Questions or contact info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8AD9C36-8F50-D940-BBB9-176C2EE14C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204" y="558705"/>
            <a:ext cx="2102656" cy="477496"/>
          </a:xfrm>
          <a:prstGeom prst="rect">
            <a:avLst/>
          </a:prstGeom>
        </p:spPr>
      </p:pic>
      <p:sp>
        <p:nvSpPr>
          <p:cNvPr id="14" name="Footer Placeholder 12">
            <a:extLst>
              <a:ext uri="{FF2B5EF4-FFF2-40B4-BE49-F238E27FC236}">
                <a16:creationId xmlns:a16="http://schemas.microsoft.com/office/drawing/2014/main" id="{3A6979B9-BE65-0D4A-87FA-ACE64ECB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2925" y="6350020"/>
            <a:ext cx="3860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ctr"/>
          <a:lstStyle>
            <a:lvl1pPr algn="r">
              <a:defRPr sz="80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6AF8B3C-E9A0-D845-8A5F-412C1B5FE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53168" y="2656787"/>
            <a:ext cx="3336839" cy="673769"/>
          </a:xfrm>
        </p:spPr>
        <p:txBody>
          <a:bodyPr/>
          <a:lstStyle>
            <a:lvl1pPr marL="0" indent="0" algn="r">
              <a:buFontTx/>
              <a:buNone/>
              <a:defRPr sz="3600" b="1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FontTx/>
              <a:buNone/>
              <a:defRPr sz="2200" cap="all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2200" cap="all" baseline="0"/>
            </a:lvl3pPr>
            <a:lvl4pPr algn="r">
              <a:defRPr sz="2200" cap="all" baseline="0"/>
            </a:lvl4pPr>
            <a:lvl5pPr algn="r">
              <a:defRPr sz="2200" cap="all" baseline="0"/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4777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BD52B7-30BF-3E46-8AF0-519EC9F96025}"/>
              </a:ext>
            </a:extLst>
          </p:cNvPr>
          <p:cNvSpPr/>
          <p:nvPr userDrawn="1"/>
        </p:nvSpPr>
        <p:spPr>
          <a:xfrm>
            <a:off x="4646612" y="6100354"/>
            <a:ext cx="7542213" cy="757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80FA8-1F00-AB4C-B141-E15F9B916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"/>
            <a:ext cx="8026400" cy="6845300"/>
          </a:xfrm>
          <a:prstGeom prst="rect">
            <a:avLst/>
          </a:prstGeom>
        </p:spPr>
      </p:pic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21937CF2-B7FD-EA4E-BBF9-C9D3043B6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2925" y="6350020"/>
            <a:ext cx="3860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ctr"/>
          <a:lstStyle>
            <a:lvl1pPr algn="r">
              <a:defRPr sz="80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21803D2-57C0-9D43-B7D9-2B5CDE6EC4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91575" y="5251450"/>
            <a:ext cx="2822575" cy="417513"/>
          </a:xfrm>
        </p:spPr>
        <p:txBody>
          <a:bodyPr/>
          <a:lstStyle>
            <a:lvl1pPr marL="0" indent="0" algn="r">
              <a:buFontTx/>
              <a:buNone/>
              <a:defRPr sz="1600" baseline="0"/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FE0BC5F-F6EA-1B47-82C9-907628455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6488" y="2117566"/>
            <a:ext cx="4157662" cy="701834"/>
          </a:xfrm>
        </p:spPr>
        <p:txBody>
          <a:bodyPr anchor="b" anchorCtr="0"/>
          <a:lstStyle>
            <a:lvl1pPr marL="0" indent="0" algn="r">
              <a:buFontTx/>
              <a:buNone/>
              <a:defRPr sz="1400" b="1" cap="all" spc="1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pre-title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C4B6608-FD8D-2B49-B0CD-812BF7251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6868" y="3956705"/>
            <a:ext cx="4156857" cy="1045083"/>
          </a:xfrm>
        </p:spPr>
        <p:txBody>
          <a:bodyPr/>
          <a:lstStyle>
            <a:lvl1pPr marL="0" indent="0" algn="r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21D20194-302D-5D48-9963-AE0479F02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7726" y="2901294"/>
            <a:ext cx="4215999" cy="1016672"/>
          </a:xfrm>
        </p:spPr>
        <p:txBody>
          <a:bodyPr anchor="t" anchorCtr="0"/>
          <a:lstStyle>
            <a:lvl1pPr marL="0" indent="0" algn="r">
              <a:buFontTx/>
              <a:buNone/>
              <a:defRPr sz="2800" b="1" i="0" cap="all" spc="20" baseline="0">
                <a:solidFill>
                  <a:schemeClr val="tx2"/>
                </a:solidFill>
              </a:defRPr>
            </a:lvl1pPr>
            <a:lvl2pPr>
              <a:defRPr sz="2800" b="1" i="0" cap="all" spc="20" baseline="0">
                <a:solidFill>
                  <a:schemeClr val="tx2"/>
                </a:solidFill>
              </a:defRPr>
            </a:lvl2pPr>
            <a:lvl3pPr>
              <a:defRPr sz="2800" b="1" i="0" cap="all" spc="20" baseline="0">
                <a:solidFill>
                  <a:schemeClr val="tx2"/>
                </a:solidFill>
              </a:defRPr>
            </a:lvl3pPr>
            <a:lvl4pPr>
              <a:defRPr sz="2800" b="1" i="0" cap="all" spc="20" baseline="0">
                <a:solidFill>
                  <a:schemeClr val="tx2"/>
                </a:solidFill>
              </a:defRPr>
            </a:lvl4pPr>
            <a:lvl5pPr>
              <a:defRPr sz="2800" b="1" i="0" cap="all" spc="2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AEFA18-B2DF-0946-964E-1E59D786E0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812" y="609599"/>
            <a:ext cx="1947672" cy="2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33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BD52B7-30BF-3E46-8AF0-519EC9F96025}"/>
              </a:ext>
            </a:extLst>
          </p:cNvPr>
          <p:cNvSpPr/>
          <p:nvPr userDrawn="1"/>
        </p:nvSpPr>
        <p:spPr>
          <a:xfrm>
            <a:off x="4646612" y="6100354"/>
            <a:ext cx="7542213" cy="757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02564-5FF1-6342-87C3-FB908F0F2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"/>
            <a:ext cx="8026400" cy="6845300"/>
          </a:xfrm>
          <a:prstGeom prst="rect">
            <a:avLst/>
          </a:prstGeom>
        </p:spPr>
      </p:pic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21937CF2-B7FD-EA4E-BBF9-C9D3043B6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2925" y="6350020"/>
            <a:ext cx="3860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ctr"/>
          <a:lstStyle>
            <a:lvl1pPr algn="r">
              <a:defRPr sz="80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21803D2-57C0-9D43-B7D9-2B5CDE6EC4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91575" y="5251450"/>
            <a:ext cx="2822575" cy="417513"/>
          </a:xfrm>
        </p:spPr>
        <p:txBody>
          <a:bodyPr/>
          <a:lstStyle>
            <a:lvl1pPr marL="0" indent="0" algn="r">
              <a:buFontTx/>
              <a:buNone/>
              <a:defRPr sz="1600" baseline="0"/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FE0BC5F-F6EA-1B47-82C9-907628455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6488" y="2117566"/>
            <a:ext cx="4157662" cy="701834"/>
          </a:xfrm>
        </p:spPr>
        <p:txBody>
          <a:bodyPr anchor="b" anchorCtr="0"/>
          <a:lstStyle>
            <a:lvl1pPr marL="0" indent="0" algn="r">
              <a:buFontTx/>
              <a:buNone/>
              <a:defRPr sz="1400" b="1" cap="all" spc="1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pre-title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C4B6608-FD8D-2B49-B0CD-812BF7251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6868" y="3956705"/>
            <a:ext cx="4156857" cy="1045083"/>
          </a:xfrm>
        </p:spPr>
        <p:txBody>
          <a:bodyPr/>
          <a:lstStyle>
            <a:lvl1pPr marL="0" indent="0" algn="r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21D20194-302D-5D48-9963-AE0479F02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7726" y="2901294"/>
            <a:ext cx="4215999" cy="1016672"/>
          </a:xfrm>
        </p:spPr>
        <p:txBody>
          <a:bodyPr anchor="t" anchorCtr="0"/>
          <a:lstStyle>
            <a:lvl1pPr marL="0" indent="0" algn="r">
              <a:buFontTx/>
              <a:buNone/>
              <a:defRPr sz="2800" b="1" i="0" cap="all" spc="20" baseline="0">
                <a:solidFill>
                  <a:schemeClr val="tx2"/>
                </a:solidFill>
              </a:defRPr>
            </a:lvl1pPr>
            <a:lvl2pPr>
              <a:defRPr sz="2800" b="1" i="0" cap="all" spc="20" baseline="0">
                <a:solidFill>
                  <a:schemeClr val="tx2"/>
                </a:solidFill>
              </a:defRPr>
            </a:lvl2pPr>
            <a:lvl3pPr>
              <a:defRPr sz="2800" b="1" i="0" cap="all" spc="20" baseline="0">
                <a:solidFill>
                  <a:schemeClr val="tx2"/>
                </a:solidFill>
              </a:defRPr>
            </a:lvl3pPr>
            <a:lvl4pPr>
              <a:defRPr sz="2800" b="1" i="0" cap="all" spc="20" baseline="0">
                <a:solidFill>
                  <a:schemeClr val="tx2"/>
                </a:solidFill>
              </a:defRPr>
            </a:lvl4pPr>
            <a:lvl5pPr>
              <a:defRPr sz="2800" b="1" i="0" cap="all" spc="2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5832B-204B-2045-B8F9-E23C28F1AA9B}"/>
              </a:ext>
            </a:extLst>
          </p:cNvPr>
          <p:cNvSpPr txBox="1"/>
          <p:nvPr userDrawn="1"/>
        </p:nvSpPr>
        <p:spPr>
          <a:xfrm>
            <a:off x="-772160" y="-172720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800" b="0" i="0" spc="100" baseline="0" dirty="0">
              <a:solidFill>
                <a:schemeClr val="accent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A24D40-4BB8-D74D-A2D1-EF7A10F3C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812" y="609599"/>
            <a:ext cx="1947672" cy="2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6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BD52B7-30BF-3E46-8AF0-519EC9F96025}"/>
              </a:ext>
            </a:extLst>
          </p:cNvPr>
          <p:cNvSpPr/>
          <p:nvPr userDrawn="1"/>
        </p:nvSpPr>
        <p:spPr>
          <a:xfrm>
            <a:off x="4646612" y="6100354"/>
            <a:ext cx="7542213" cy="757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1E984-7CED-D54D-907F-1948FD7C6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369" y="6350"/>
            <a:ext cx="8026400" cy="6845300"/>
          </a:xfrm>
          <a:prstGeom prst="rect">
            <a:avLst/>
          </a:prstGeom>
        </p:spPr>
      </p:pic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21937CF2-B7FD-EA4E-BBF9-C9D3043B6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2925" y="6350020"/>
            <a:ext cx="3860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ctr"/>
          <a:lstStyle>
            <a:lvl1pPr algn="r">
              <a:defRPr sz="80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21803D2-57C0-9D43-B7D9-2B5CDE6EC4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91575" y="5251450"/>
            <a:ext cx="2822575" cy="417513"/>
          </a:xfrm>
        </p:spPr>
        <p:txBody>
          <a:bodyPr/>
          <a:lstStyle>
            <a:lvl1pPr marL="0" indent="0" algn="r">
              <a:buFontTx/>
              <a:buNone/>
              <a:defRPr sz="1600" baseline="0"/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FE0BC5F-F6EA-1B47-82C9-907628455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6488" y="2117566"/>
            <a:ext cx="4157662" cy="701834"/>
          </a:xfrm>
        </p:spPr>
        <p:txBody>
          <a:bodyPr anchor="b" anchorCtr="0"/>
          <a:lstStyle>
            <a:lvl1pPr marL="0" indent="0" algn="r">
              <a:buFontTx/>
              <a:buNone/>
              <a:defRPr sz="1400" b="1" cap="all" spc="1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pre-title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C4B6608-FD8D-2B49-B0CD-812BF7251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6868" y="3956705"/>
            <a:ext cx="4156857" cy="1045083"/>
          </a:xfrm>
        </p:spPr>
        <p:txBody>
          <a:bodyPr/>
          <a:lstStyle>
            <a:lvl1pPr marL="0" indent="0" algn="r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21D20194-302D-5D48-9963-AE0479F02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7726" y="2901294"/>
            <a:ext cx="4215999" cy="1016672"/>
          </a:xfrm>
        </p:spPr>
        <p:txBody>
          <a:bodyPr anchor="t" anchorCtr="0"/>
          <a:lstStyle>
            <a:lvl1pPr marL="0" indent="0" algn="r">
              <a:buFontTx/>
              <a:buNone/>
              <a:defRPr sz="2800" b="1" i="0" cap="all" spc="20" baseline="0">
                <a:solidFill>
                  <a:schemeClr val="tx2"/>
                </a:solidFill>
              </a:defRPr>
            </a:lvl1pPr>
            <a:lvl2pPr>
              <a:defRPr sz="2800" b="1" i="0" cap="all" spc="20" baseline="0">
                <a:solidFill>
                  <a:schemeClr val="tx2"/>
                </a:solidFill>
              </a:defRPr>
            </a:lvl2pPr>
            <a:lvl3pPr>
              <a:defRPr sz="2800" b="1" i="0" cap="all" spc="20" baseline="0">
                <a:solidFill>
                  <a:schemeClr val="tx2"/>
                </a:solidFill>
              </a:defRPr>
            </a:lvl3pPr>
            <a:lvl4pPr>
              <a:defRPr sz="2800" b="1" i="0" cap="all" spc="20" baseline="0">
                <a:solidFill>
                  <a:schemeClr val="tx2"/>
                </a:solidFill>
              </a:defRPr>
            </a:lvl4pPr>
            <a:lvl5pPr>
              <a:defRPr sz="2800" b="1" i="0" cap="all" spc="2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5832B-204B-2045-B8F9-E23C28F1AA9B}"/>
              </a:ext>
            </a:extLst>
          </p:cNvPr>
          <p:cNvSpPr txBox="1"/>
          <p:nvPr userDrawn="1"/>
        </p:nvSpPr>
        <p:spPr>
          <a:xfrm>
            <a:off x="-772160" y="-172720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800" b="0" i="0" spc="100" baseline="0" dirty="0">
              <a:solidFill>
                <a:schemeClr val="accent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66BBCF-64FD-DC4B-9481-F9770A2793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812" y="609599"/>
            <a:ext cx="1947672" cy="2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5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51DE12-C981-174E-9104-DEBD47B2B9D1}"/>
              </a:ext>
            </a:extLst>
          </p:cNvPr>
          <p:cNvSpPr/>
          <p:nvPr userDrawn="1"/>
        </p:nvSpPr>
        <p:spPr>
          <a:xfrm>
            <a:off x="4799013" y="5943857"/>
            <a:ext cx="7382046" cy="757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B0B9FB-90EA-A547-9B40-368C2121E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9466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BD52B7-30BF-3E46-8AF0-519EC9F96025}"/>
              </a:ext>
            </a:extLst>
          </p:cNvPr>
          <p:cNvSpPr/>
          <p:nvPr userDrawn="1"/>
        </p:nvSpPr>
        <p:spPr>
          <a:xfrm>
            <a:off x="6988629" y="6100354"/>
            <a:ext cx="5200196" cy="757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4DCA6FF-7479-E045-851F-2EE4B555F7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56868" y="3774722"/>
            <a:ext cx="4156857" cy="1045083"/>
          </a:xfrm>
        </p:spPr>
        <p:txBody>
          <a:bodyPr/>
          <a:lstStyle>
            <a:lvl1pPr marL="0" indent="0" algn="r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section subtitle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9FFA8C61-AF78-0F41-ACDE-C41AEBB4DB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7726" y="2180217"/>
            <a:ext cx="4215999" cy="1451650"/>
          </a:xfrm>
        </p:spPr>
        <p:txBody>
          <a:bodyPr anchor="b" anchorCtr="0"/>
          <a:lstStyle>
            <a:lvl1pPr marL="0" indent="0" algn="r">
              <a:buFontTx/>
              <a:buNone/>
              <a:defRPr sz="2800" b="1" i="0" cap="all" spc="20" baseline="0">
                <a:solidFill>
                  <a:schemeClr val="tx2"/>
                </a:solidFill>
              </a:defRPr>
            </a:lvl1pPr>
            <a:lvl2pPr>
              <a:defRPr sz="2800" b="1" i="0" cap="all" spc="20" baseline="0">
                <a:solidFill>
                  <a:schemeClr val="tx2"/>
                </a:solidFill>
              </a:defRPr>
            </a:lvl2pPr>
            <a:lvl3pPr>
              <a:defRPr sz="2800" b="1" i="0" cap="all" spc="20" baseline="0">
                <a:solidFill>
                  <a:schemeClr val="tx2"/>
                </a:solidFill>
              </a:defRPr>
            </a:lvl3pPr>
            <a:lvl4pPr>
              <a:defRPr sz="2800" b="1" i="0" cap="all" spc="20" baseline="0">
                <a:solidFill>
                  <a:schemeClr val="tx2"/>
                </a:solidFill>
              </a:defRPr>
            </a:lvl4pPr>
            <a:lvl5pPr>
              <a:defRPr sz="2800" b="1" i="0" cap="all" spc="2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C186BC9-66A5-8D43-8025-26A1A5B7CC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667000"/>
            <a:ext cx="2543175" cy="2409825"/>
          </a:xfrm>
        </p:spPr>
        <p:txBody>
          <a:bodyPr/>
          <a:lstStyle>
            <a:lvl1pPr marL="0" indent="0" algn="r">
              <a:buFontTx/>
              <a:buNone/>
              <a:defRPr sz="12500">
                <a:solidFill>
                  <a:schemeClr val="bg1">
                    <a:lumMod val="95000"/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FontTx/>
              <a:buNone/>
              <a:defRPr sz="1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FontTx/>
              <a:buNone/>
              <a:defRPr sz="1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FontTx/>
              <a:buNone/>
              <a:defRPr sz="1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FontTx/>
              <a:buNone/>
              <a:defRPr sz="1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6" name="Footer Placeholder 12">
            <a:extLst>
              <a:ext uri="{FF2B5EF4-FFF2-40B4-BE49-F238E27FC236}">
                <a16:creationId xmlns:a16="http://schemas.microsoft.com/office/drawing/2014/main" id="{0645C1F4-EE50-4E4F-9E02-BEBAEB579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2925" y="6350020"/>
            <a:ext cx="3860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ctr"/>
          <a:lstStyle>
            <a:lvl1pPr algn="r">
              <a:defRPr sz="80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E8D8BA-3F75-BE47-899A-F6B8BEC554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812" y="609599"/>
            <a:ext cx="1947672" cy="2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5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51DE12-C981-174E-9104-DEBD47B2B9D1}"/>
              </a:ext>
            </a:extLst>
          </p:cNvPr>
          <p:cNvSpPr/>
          <p:nvPr userDrawn="1"/>
        </p:nvSpPr>
        <p:spPr>
          <a:xfrm>
            <a:off x="4799013" y="5943857"/>
            <a:ext cx="7382046" cy="757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EDCD07-CAD0-AD44-B682-2957AD25B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9466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BD52B7-30BF-3E46-8AF0-519EC9F96025}"/>
              </a:ext>
            </a:extLst>
          </p:cNvPr>
          <p:cNvSpPr/>
          <p:nvPr userDrawn="1"/>
        </p:nvSpPr>
        <p:spPr>
          <a:xfrm>
            <a:off x="6988629" y="6100354"/>
            <a:ext cx="5200196" cy="757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4DCA6FF-7479-E045-851F-2EE4B555F7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56868" y="3774722"/>
            <a:ext cx="4156857" cy="1045083"/>
          </a:xfrm>
        </p:spPr>
        <p:txBody>
          <a:bodyPr/>
          <a:lstStyle>
            <a:lvl1pPr marL="0" indent="0" algn="r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section subtitle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9FFA8C61-AF78-0F41-ACDE-C41AEBB4DB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7726" y="2180217"/>
            <a:ext cx="4215999" cy="1451650"/>
          </a:xfrm>
        </p:spPr>
        <p:txBody>
          <a:bodyPr anchor="b" anchorCtr="0"/>
          <a:lstStyle>
            <a:lvl1pPr marL="0" indent="0" algn="r">
              <a:buFontTx/>
              <a:buNone/>
              <a:defRPr sz="2800" b="1" i="0" cap="all" spc="20" baseline="0">
                <a:solidFill>
                  <a:schemeClr val="tx2"/>
                </a:solidFill>
              </a:defRPr>
            </a:lvl1pPr>
            <a:lvl2pPr>
              <a:defRPr sz="2800" b="1" i="0" cap="all" spc="20" baseline="0">
                <a:solidFill>
                  <a:schemeClr val="tx2"/>
                </a:solidFill>
              </a:defRPr>
            </a:lvl2pPr>
            <a:lvl3pPr>
              <a:defRPr sz="2800" b="1" i="0" cap="all" spc="20" baseline="0">
                <a:solidFill>
                  <a:schemeClr val="tx2"/>
                </a:solidFill>
              </a:defRPr>
            </a:lvl3pPr>
            <a:lvl4pPr>
              <a:defRPr sz="2800" b="1" i="0" cap="all" spc="20" baseline="0">
                <a:solidFill>
                  <a:schemeClr val="tx2"/>
                </a:solidFill>
              </a:defRPr>
            </a:lvl4pPr>
            <a:lvl5pPr>
              <a:defRPr sz="2800" b="1" i="0" cap="all" spc="2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4EFBE9C-37FA-E84D-8890-98D66BBE6D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667000"/>
            <a:ext cx="2543175" cy="2409825"/>
          </a:xfrm>
        </p:spPr>
        <p:txBody>
          <a:bodyPr/>
          <a:lstStyle>
            <a:lvl1pPr marL="0" indent="0" algn="r">
              <a:buFontTx/>
              <a:buNone/>
              <a:defRPr sz="12500">
                <a:solidFill>
                  <a:schemeClr val="bg1">
                    <a:lumMod val="95000"/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FontTx/>
              <a:buNone/>
              <a:defRPr sz="1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FontTx/>
              <a:buNone/>
              <a:defRPr sz="1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FontTx/>
              <a:buNone/>
              <a:defRPr sz="1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FontTx/>
              <a:buNone/>
              <a:defRPr sz="1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" name="Footer Placeholder 12">
            <a:extLst>
              <a:ext uri="{FF2B5EF4-FFF2-40B4-BE49-F238E27FC236}">
                <a16:creationId xmlns:a16="http://schemas.microsoft.com/office/drawing/2014/main" id="{E4D5F448-707B-C147-9CDC-F9EA6AFDB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2925" y="6350020"/>
            <a:ext cx="3860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ctr"/>
          <a:lstStyle>
            <a:lvl1pPr algn="r">
              <a:defRPr sz="80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74D485-7179-1B4A-9AFE-36F5DECEC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812" y="609599"/>
            <a:ext cx="1947672" cy="2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67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51DE12-C981-174E-9104-DEBD47B2B9D1}"/>
              </a:ext>
            </a:extLst>
          </p:cNvPr>
          <p:cNvSpPr/>
          <p:nvPr userDrawn="1"/>
        </p:nvSpPr>
        <p:spPr>
          <a:xfrm>
            <a:off x="4799013" y="5943857"/>
            <a:ext cx="7382046" cy="757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6BCABD-15FB-C645-BD33-4EB9FBFBB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1" y="12700"/>
            <a:ext cx="8026400" cy="684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BD52B7-30BF-3E46-8AF0-519EC9F96025}"/>
              </a:ext>
            </a:extLst>
          </p:cNvPr>
          <p:cNvSpPr/>
          <p:nvPr userDrawn="1"/>
        </p:nvSpPr>
        <p:spPr>
          <a:xfrm>
            <a:off x="6988629" y="6100354"/>
            <a:ext cx="5200196" cy="757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4DCA6FF-7479-E045-851F-2EE4B555F7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56868" y="3774722"/>
            <a:ext cx="4156857" cy="1045083"/>
          </a:xfrm>
        </p:spPr>
        <p:txBody>
          <a:bodyPr/>
          <a:lstStyle>
            <a:lvl1pPr marL="0" indent="0" algn="r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section subtitle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9FFA8C61-AF78-0F41-ACDE-C41AEBB4DB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7726" y="2180217"/>
            <a:ext cx="4215999" cy="1451650"/>
          </a:xfrm>
        </p:spPr>
        <p:txBody>
          <a:bodyPr anchor="b" anchorCtr="0"/>
          <a:lstStyle>
            <a:lvl1pPr marL="0" indent="0" algn="r">
              <a:buFontTx/>
              <a:buNone/>
              <a:defRPr sz="2800" b="1" i="0" cap="all" spc="20" baseline="0">
                <a:solidFill>
                  <a:schemeClr val="tx2"/>
                </a:solidFill>
              </a:defRPr>
            </a:lvl1pPr>
            <a:lvl2pPr>
              <a:defRPr sz="2800" b="1" i="0" cap="all" spc="20" baseline="0">
                <a:solidFill>
                  <a:schemeClr val="tx2"/>
                </a:solidFill>
              </a:defRPr>
            </a:lvl2pPr>
            <a:lvl3pPr>
              <a:defRPr sz="2800" b="1" i="0" cap="all" spc="20" baseline="0">
                <a:solidFill>
                  <a:schemeClr val="tx2"/>
                </a:solidFill>
              </a:defRPr>
            </a:lvl3pPr>
            <a:lvl4pPr>
              <a:defRPr sz="2800" b="1" i="0" cap="all" spc="20" baseline="0">
                <a:solidFill>
                  <a:schemeClr val="tx2"/>
                </a:solidFill>
              </a:defRPr>
            </a:lvl4pPr>
            <a:lvl5pPr>
              <a:defRPr sz="2800" b="1" i="0" cap="all" spc="2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1B39EE-3895-E644-BBDA-46426623F3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667000"/>
            <a:ext cx="2543175" cy="2409825"/>
          </a:xfrm>
        </p:spPr>
        <p:txBody>
          <a:bodyPr/>
          <a:lstStyle>
            <a:lvl1pPr marL="0" indent="0" algn="r">
              <a:buFontTx/>
              <a:buNone/>
              <a:defRPr sz="12500">
                <a:solidFill>
                  <a:schemeClr val="bg1">
                    <a:lumMod val="95000"/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FontTx/>
              <a:buNone/>
              <a:defRPr sz="1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FontTx/>
              <a:buNone/>
              <a:defRPr sz="1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FontTx/>
              <a:buNone/>
              <a:defRPr sz="1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FontTx/>
              <a:buNone/>
              <a:defRPr sz="1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9" name="Footer Placeholder 12">
            <a:extLst>
              <a:ext uri="{FF2B5EF4-FFF2-40B4-BE49-F238E27FC236}">
                <a16:creationId xmlns:a16="http://schemas.microsoft.com/office/drawing/2014/main" id="{F8935227-4CFC-F246-A4CA-174F53FF8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2925" y="6350020"/>
            <a:ext cx="3860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ctr"/>
          <a:lstStyle>
            <a:lvl1pPr algn="r">
              <a:defRPr sz="80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7FDC5B-D60C-FC4F-A0CE-C405F9ED7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812" y="609599"/>
            <a:ext cx="1947672" cy="2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2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996" y="525261"/>
            <a:ext cx="10675459" cy="525960"/>
          </a:xfrm>
        </p:spPr>
        <p:txBody>
          <a:bodyPr/>
          <a:lstStyle>
            <a:lvl1pPr>
              <a:defRPr b="1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688" y="1600201"/>
            <a:ext cx="10897915" cy="4525963"/>
          </a:xfrm>
        </p:spPr>
        <p:txBody>
          <a:bodyPr/>
          <a:lstStyle>
            <a:lvl1pPr marL="285750" indent="-285750">
              <a:buFont typeface="System Font Regular"/>
              <a:buChar char="&gt;"/>
              <a:defRPr sz="1600" baseline="0"/>
            </a:lvl1pPr>
            <a:lvl2pPr marL="742950" indent="-285750">
              <a:buFont typeface="System Font Regular"/>
              <a:buChar char="–"/>
              <a:defRPr sz="1500" baseline="0"/>
            </a:lvl2pPr>
            <a:lvl3pPr marL="1200150" indent="-285750">
              <a:buFont typeface="System Font Regular"/>
              <a:buChar char="&gt;"/>
              <a:defRPr sz="1500" baseline="0"/>
            </a:lvl3pPr>
            <a:lvl4pPr marL="1657350" indent="-285750">
              <a:buFont typeface="Arial" panose="020B0604020202020204" pitchFamily="34" charset="0"/>
              <a:buChar char="•"/>
              <a:defRPr sz="1300" baseline="0"/>
            </a:lvl4pPr>
            <a:lvl5pPr marL="2114550" indent="-285750">
              <a:buFont typeface="System Font Regular"/>
              <a:buChar char="&gt;"/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635C8562-9302-2E43-9D9F-BC72FA12A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" y="6436744"/>
            <a:ext cx="5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BEB7A6"/>
                </a:solidFill>
              </a:defRPr>
            </a:lvl1pPr>
          </a:lstStyle>
          <a:p>
            <a:fld id="{84072E8D-825C-474C-A731-43DDA7DFA4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BBE0CDA2-5E3A-2543-8835-EB04863A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800" y="6436744"/>
            <a:ext cx="3983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EB7A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C64F865-EDFA-E34D-A8A8-CCF09F42E4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0996" y="304800"/>
            <a:ext cx="4238625" cy="220461"/>
          </a:xfrm>
        </p:spPr>
        <p:txBody>
          <a:bodyPr anchor="ctr" anchorCtr="0"/>
          <a:lstStyle>
            <a:lvl1pPr marL="0" indent="0">
              <a:buFontTx/>
              <a:buNone/>
              <a:defRPr sz="1000" b="1" spc="3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/>
              <a:t>CLICK TO ADD PRE-TITLE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F16D9-97C4-4040-B994-B04E9EA3BD9F}"/>
              </a:ext>
            </a:extLst>
          </p:cNvPr>
          <p:cNvSpPr txBox="1"/>
          <p:nvPr userDrawn="1"/>
        </p:nvSpPr>
        <p:spPr>
          <a:xfrm>
            <a:off x="11119104" y="664768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800" b="0" i="0" spc="100" baseline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6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996" y="525261"/>
            <a:ext cx="10675459" cy="525960"/>
          </a:xfrm>
        </p:spPr>
        <p:txBody>
          <a:bodyPr/>
          <a:lstStyle>
            <a:lvl1pPr>
              <a:defRPr b="1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688" y="1828800"/>
            <a:ext cx="10897915" cy="4297364"/>
          </a:xfrm>
        </p:spPr>
        <p:txBody>
          <a:bodyPr/>
          <a:lstStyle>
            <a:lvl1pPr marL="285750" indent="-285750">
              <a:buFont typeface="System Font Regular"/>
              <a:buChar char="&gt;"/>
              <a:defRPr sz="1600" baseline="0"/>
            </a:lvl1pPr>
            <a:lvl2pPr marL="742950" indent="-285750">
              <a:buFont typeface="System Font Regular"/>
              <a:buChar char="–"/>
              <a:defRPr sz="1500" baseline="0"/>
            </a:lvl2pPr>
            <a:lvl3pPr marL="1200150" indent="-285750">
              <a:buFont typeface="System Font Regular"/>
              <a:buChar char="&gt;"/>
              <a:defRPr sz="1400" baseline="0"/>
            </a:lvl3pPr>
            <a:lvl4pPr marL="1657350" indent="-285750">
              <a:buFont typeface="Arial" panose="020B0604020202020204" pitchFamily="34" charset="0"/>
              <a:buChar char="•"/>
              <a:defRPr sz="1300" baseline="0"/>
            </a:lvl4pPr>
            <a:lvl5pPr marL="2114550" indent="-285750">
              <a:buFont typeface="System Font Regular"/>
              <a:buChar char="&gt;"/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635C8562-9302-2E43-9D9F-BC72FA12A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" y="6436744"/>
            <a:ext cx="5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BEB7A6"/>
                </a:solidFill>
              </a:defRPr>
            </a:lvl1pPr>
          </a:lstStyle>
          <a:p>
            <a:fld id="{84072E8D-825C-474C-A731-43DDA7DFA4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BBE0CDA2-5E3A-2543-8835-EB04863A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800" y="6436744"/>
            <a:ext cx="3983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EB7A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68833-FB44-9145-BEE8-1B91621768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40261" y="1077764"/>
            <a:ext cx="10897915" cy="640462"/>
          </a:xfrm>
        </p:spPr>
        <p:txBody>
          <a:bodyPr/>
          <a:lstStyle>
            <a:lvl1pPr marL="0" indent="0">
              <a:buFontTx/>
              <a:buNone/>
              <a:defRPr sz="1500" baseline="0"/>
            </a:lvl1pPr>
            <a:lvl2pPr marL="457200" indent="0">
              <a:buFontTx/>
              <a:buNone/>
              <a:defRPr sz="1800" baseline="0"/>
            </a:lvl2pPr>
            <a:lvl3pPr marL="914400" indent="0">
              <a:buFontTx/>
              <a:buNone/>
              <a:defRPr sz="1800" baseline="0"/>
            </a:lvl3pPr>
            <a:lvl4pPr marL="1371600" indent="0">
              <a:buFontTx/>
              <a:buNone/>
              <a:defRPr sz="1800" baseline="0"/>
            </a:lvl4pPr>
            <a:lvl5pPr marL="1828800" indent="0">
              <a:buFontTx/>
              <a:buNone/>
              <a:defRPr sz="1800" baseline="0"/>
            </a:lvl5pPr>
          </a:lstStyle>
          <a:p>
            <a:pPr lvl="0"/>
            <a:r>
              <a:rPr lang="en-US" dirty="0"/>
              <a:t>Click to edit Title Copy</a:t>
            </a:r>
          </a:p>
        </p:txBody>
      </p:sp>
    </p:spTree>
    <p:extLst>
      <p:ext uri="{BB962C8B-B14F-4D97-AF65-F5344CB8AC3E}">
        <p14:creationId xmlns:p14="http://schemas.microsoft.com/office/powerpoint/2010/main" val="3535427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0722" y="525261"/>
            <a:ext cx="10675459" cy="5259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689" y="1600201"/>
            <a:ext cx="10648124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CC817D-34DA-6042-8663-F2972BAFA5B9}"/>
              </a:ext>
            </a:extLst>
          </p:cNvPr>
          <p:cNvCxnSpPr/>
          <p:nvPr userDrawn="1"/>
        </p:nvCxnSpPr>
        <p:spPr>
          <a:xfrm>
            <a:off x="0" y="6356350"/>
            <a:ext cx="12192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123186C-195B-D34E-8D2E-B53E84DB0A34}"/>
              </a:ext>
            </a:extLst>
          </p:cNvPr>
          <p:cNvSpPr txBox="1">
            <a:spLocks/>
          </p:cNvSpPr>
          <p:nvPr userDrawn="1"/>
        </p:nvSpPr>
        <p:spPr>
          <a:xfrm>
            <a:off x="609551" y="591191"/>
            <a:ext cx="517585" cy="396815"/>
          </a:xfrm>
          <a:prstGeom prst="rect">
            <a:avLst/>
          </a:prstGeom>
        </p:spPr>
        <p:txBody>
          <a:bodyPr tIns="18288"/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0" i="0" kern="1200">
                <a:solidFill>
                  <a:schemeClr val="tx2"/>
                </a:solidFill>
                <a:latin typeface="Gotham Book" pitchFamily="2" charset="0"/>
                <a:ea typeface="+mj-ea"/>
                <a:cs typeface="Gotham Book" pitchFamily="2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00" b="1" i="0" baseline="0" dirty="0">
                <a:solidFill>
                  <a:schemeClr val="accent2"/>
                </a:solidFill>
                <a:latin typeface="Arial"/>
                <a:cs typeface="Arial"/>
              </a:rPr>
              <a:t>/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3472A509-7DB7-7C4C-95DF-A27E437E9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688" y="6436744"/>
            <a:ext cx="5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BEB7A6"/>
                </a:solidFill>
              </a:defRPr>
            </a:lvl1pPr>
          </a:lstStyle>
          <a:p>
            <a:fld id="{84072E8D-825C-474C-A731-43DDA7DFA4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2">
            <a:extLst>
              <a:ext uri="{FF2B5EF4-FFF2-40B4-BE49-F238E27FC236}">
                <a16:creationId xmlns:a16="http://schemas.microsoft.com/office/drawing/2014/main" id="{182A67FC-A999-3643-8D47-4E04AE888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800" y="6436744"/>
            <a:ext cx="3983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BEB7A6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© 2023 Vericast. All Rights Reserved. Confidential - Do Not Distribute.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FC2DD-EAC2-464E-8767-52BA10A68B4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0437812" y="6553200"/>
            <a:ext cx="1024128" cy="1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6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86" r:id="rId2"/>
    <p:sldLayoutId id="2147483687" r:id="rId3"/>
    <p:sldLayoutId id="2147483688" r:id="rId4"/>
    <p:sldLayoutId id="2147483691" r:id="rId5"/>
    <p:sldLayoutId id="2147483677" r:id="rId6"/>
    <p:sldLayoutId id="2147483692" r:id="rId7"/>
    <p:sldLayoutId id="2147483680" r:id="rId8"/>
    <p:sldLayoutId id="2147483650" r:id="rId9"/>
    <p:sldLayoutId id="2147483685" r:id="rId10"/>
    <p:sldLayoutId id="2147483670" r:id="rId11"/>
    <p:sldLayoutId id="2147483671" r:id="rId12"/>
    <p:sldLayoutId id="2147483652" r:id="rId13"/>
    <p:sldLayoutId id="2147483653" r:id="rId14"/>
    <p:sldLayoutId id="2147483654" r:id="rId15"/>
    <p:sldLayoutId id="2147483655" r:id="rId16"/>
    <p:sldLayoutId id="2147483693" r:id="rId17"/>
    <p:sldLayoutId id="2147483657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 cap="none" baseline="0">
          <a:solidFill>
            <a:schemeClr val="accent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Font typeface="Lucida Grande"/>
        <a:buChar char="&gt;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/>
        </a:buClr>
        <a:buFont typeface="Lucida Grande"/>
        <a:buChar char="-"/>
        <a:defRPr sz="15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/>
        </a:buClr>
        <a:buFont typeface="Lucida Grande"/>
        <a:buChar char="&gt;"/>
        <a:defRPr sz="1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3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Lucida Grande"/>
        <a:buChar char="&gt;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8A5B94-68C9-41B6-5066-0C4148367DC8}"/>
              </a:ext>
            </a:extLst>
          </p:cNvPr>
          <p:cNvCxnSpPr>
            <a:cxnSpLocks/>
          </p:cNvCxnSpPr>
          <p:nvPr/>
        </p:nvCxnSpPr>
        <p:spPr>
          <a:xfrm>
            <a:off x="5942012" y="1544050"/>
            <a:ext cx="731548" cy="0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C950DE-2B0B-BB47-AC4D-AEF54CEB6AB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8012" y="136895"/>
            <a:ext cx="10348089" cy="638856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2"/>
                </a:solidFill>
              </a:rPr>
              <a:t>/</a:t>
            </a:r>
            <a:r>
              <a:rPr lang="en-US" sz="2800" dirty="0"/>
              <a:t> </a:t>
            </a:r>
            <a:r>
              <a:rPr lang="en-US" sz="2400" b="1" dirty="0"/>
              <a:t>VERICAST</a:t>
            </a:r>
            <a:r>
              <a:rPr lang="en-US" sz="2400" dirty="0"/>
              <a:t>  </a:t>
            </a:r>
            <a:r>
              <a:rPr lang="en-US" sz="2400" dirty="0">
                <a:solidFill>
                  <a:schemeClr val="accent5"/>
                </a:solidFill>
              </a:rPr>
              <a:t>Creative Video Development Workflow </a:t>
            </a:r>
            <a:r>
              <a:rPr lang="en-US" sz="1200" dirty="0">
                <a:solidFill>
                  <a:schemeClr val="accent3"/>
                </a:solidFill>
              </a:rPr>
              <a:t>(Quick-To-Market &amp; Brand Integration)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44B75-4CC6-272D-3320-D4F2B2C3E498}"/>
              </a:ext>
            </a:extLst>
          </p:cNvPr>
          <p:cNvSpPr txBox="1"/>
          <p:nvPr/>
        </p:nvSpPr>
        <p:spPr>
          <a:xfrm>
            <a:off x="2734997" y="4661927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800" b="0" i="0" spc="100" baseline="0" dirty="0">
              <a:solidFill>
                <a:schemeClr val="accent3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011459-351B-5EFF-3E39-A0094D36E570}"/>
              </a:ext>
            </a:extLst>
          </p:cNvPr>
          <p:cNvCxnSpPr>
            <a:cxnSpLocks/>
          </p:cNvCxnSpPr>
          <p:nvPr/>
        </p:nvCxnSpPr>
        <p:spPr>
          <a:xfrm>
            <a:off x="3090948" y="1538606"/>
            <a:ext cx="687012" cy="0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B8DF95BE-79FB-A8E6-2441-74B7F069762B}"/>
              </a:ext>
            </a:extLst>
          </p:cNvPr>
          <p:cNvSpPr txBox="1">
            <a:spLocks/>
          </p:cNvSpPr>
          <p:nvPr/>
        </p:nvSpPr>
        <p:spPr>
          <a:xfrm>
            <a:off x="856795" y="2022861"/>
            <a:ext cx="2630355" cy="1262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–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CM must provide to Creative Coordinator (CC):</a:t>
            </a:r>
            <a:endParaRPr lang="en-US" sz="12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Client-Signed Project Work Order or Email confirming fees.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Client Brand Guides, logos, samples, etc.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1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Completed Client-Approved Creative Service Request (CSR)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2650A1-51BC-2B0A-4B4C-7B3FFFAC3F40}"/>
              </a:ext>
            </a:extLst>
          </p:cNvPr>
          <p:cNvSpPr txBox="1"/>
          <p:nvPr/>
        </p:nvSpPr>
        <p:spPr>
          <a:xfrm>
            <a:off x="9516319" y="258541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800" b="0" i="0" spc="100" baseline="0" dirty="0">
              <a:solidFill>
                <a:schemeClr val="accent3"/>
              </a:solidFill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DEAAF95C-2B6B-18B8-CFF8-1105513403E5}"/>
              </a:ext>
            </a:extLst>
          </p:cNvPr>
          <p:cNvSpPr txBox="1">
            <a:spLocks/>
          </p:cNvSpPr>
          <p:nvPr/>
        </p:nvSpPr>
        <p:spPr>
          <a:xfrm>
            <a:off x="3761270" y="2022862"/>
            <a:ext cx="2886921" cy="1262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–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Creative Project Director provides: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Creative Deliverables &amp; Timeline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CM, CC, &amp; Tracy.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NOTE: All communications outside of creative, goes through Project’s Creative Coordinator</a:t>
            </a:r>
            <a:endParaRPr lang="en-US" sz="1200" dirty="0">
              <a:solidFill>
                <a:schemeClr val="accent5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77AA8472-A963-1C92-4CC4-63BA266DEC0F}"/>
              </a:ext>
            </a:extLst>
          </p:cNvPr>
          <p:cNvSpPr txBox="1">
            <a:spLocks/>
          </p:cNvSpPr>
          <p:nvPr/>
        </p:nvSpPr>
        <p:spPr>
          <a:xfrm>
            <a:off x="6698931" y="1973634"/>
            <a:ext cx="2630356" cy="1262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–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Director (CD) works with design team to create storyboard:</a:t>
            </a:r>
            <a:endParaRPr lang="en-US" sz="12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Storyboard is developed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7F7F7F"/>
                </a:solidFill>
                <a:ea typeface="Arial" panose="020B0604020202020204" pitchFamily="34" charset="0"/>
              </a:rPr>
              <a:t>CD approved storyboard is shared with creative team and production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8670220-CFBC-9525-5A2B-B90B12D9C37F}"/>
              </a:ext>
            </a:extLst>
          </p:cNvPr>
          <p:cNvCxnSpPr>
            <a:cxnSpLocks/>
          </p:cNvCxnSpPr>
          <p:nvPr/>
        </p:nvCxnSpPr>
        <p:spPr>
          <a:xfrm>
            <a:off x="8946942" y="1522279"/>
            <a:ext cx="582787" cy="0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695B49DD-EF09-A7AC-DF74-337F9A8E9C8E}"/>
              </a:ext>
            </a:extLst>
          </p:cNvPr>
          <p:cNvSpPr txBox="1">
            <a:spLocks/>
          </p:cNvSpPr>
          <p:nvPr/>
        </p:nvSpPr>
        <p:spPr>
          <a:xfrm>
            <a:off x="9555099" y="1951863"/>
            <a:ext cx="2886921" cy="1262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–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Coordinator provides </a:t>
            </a:r>
            <a:r>
              <a:rPr lang="en-US" sz="1200" b="1" dirty="0">
                <a:solidFill>
                  <a:srgbClr val="7F7F7F"/>
                </a:solidFill>
                <a:ea typeface="Calibri" panose="020F0502020204030204" pitchFamily="34" charset="0"/>
              </a:rPr>
              <a:t>approved </a:t>
            </a:r>
            <a:br>
              <a:rPr lang="en-US" sz="1200" b="1" dirty="0">
                <a:solidFill>
                  <a:srgbClr val="7F7F7F"/>
                </a:solidFill>
                <a:ea typeface="Calibri" panose="020F0502020204030204" pitchFamily="34" charset="0"/>
              </a:rPr>
            </a:br>
            <a:r>
              <a:rPr lang="en-US" sz="1200" b="1" dirty="0">
                <a:solidFill>
                  <a:srgbClr val="7F7F7F"/>
                </a:solidFill>
                <a:ea typeface="Calibri" panose="020F0502020204030204" pitchFamily="34" charset="0"/>
              </a:rPr>
              <a:t>pre-routed storyboard </a:t>
            </a:r>
            <a:r>
              <a:rPr lang="en-US" sz="1200" b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CM for </a:t>
            </a:r>
            <a:br>
              <a:rPr lang="en-US" sz="1200" b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1200" b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Client concept approval</a:t>
            </a:r>
            <a:endParaRPr lang="en-US" sz="12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85BF4E8F-AFDD-6231-B1AD-504B512795D6}"/>
              </a:ext>
            </a:extLst>
          </p:cNvPr>
          <p:cNvSpPr txBox="1">
            <a:spLocks/>
          </p:cNvSpPr>
          <p:nvPr/>
        </p:nvSpPr>
        <p:spPr>
          <a:xfrm>
            <a:off x="815263" y="4666903"/>
            <a:ext cx="2946007" cy="1262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–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After Client storyboard approval:</a:t>
            </a:r>
            <a:endParaRPr lang="en-US" sz="12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Designer packages graphic assets and provides to Coordinator 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Coordinator provides Video Storyboard PDF and asset link to Production Team and CC’s CD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Production confirms receipt, provides timing, and sends questions to Coordinator and CC’s CD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Coordinator confirms timing with CM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90301C-E017-FBFD-3AFA-3AD91BFE76EC}"/>
              </a:ext>
            </a:extLst>
          </p:cNvPr>
          <p:cNvSpPr txBox="1"/>
          <p:nvPr/>
        </p:nvSpPr>
        <p:spPr>
          <a:xfrm>
            <a:off x="10435801" y="4912651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800" b="0" i="0" spc="100" baseline="0" dirty="0">
              <a:solidFill>
                <a:schemeClr val="accent3"/>
              </a:solidFill>
            </a:endParaRP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782B730B-4E68-B7B3-6D7F-B65A57B70905}"/>
              </a:ext>
            </a:extLst>
          </p:cNvPr>
          <p:cNvSpPr txBox="1">
            <a:spLocks/>
          </p:cNvSpPr>
          <p:nvPr/>
        </p:nvSpPr>
        <p:spPr>
          <a:xfrm>
            <a:off x="4301967" y="4642291"/>
            <a:ext cx="2396964" cy="1262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–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Coordinator provides initial video to CD &amp; AD for review 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Coordinator collects edits/direction and provides to Production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Revised, CD approved video is shared sent to the CM for Client approval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64E0E699-451A-3DD6-F8C9-7A8B303BBD95}"/>
              </a:ext>
            </a:extLst>
          </p:cNvPr>
          <p:cNvSpPr txBox="1">
            <a:spLocks/>
          </p:cNvSpPr>
          <p:nvPr/>
        </p:nvSpPr>
        <p:spPr>
          <a:xfrm>
            <a:off x="7806010" y="4593063"/>
            <a:ext cx="2631802" cy="1262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–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System Font Regular"/>
              <a:buChar char="&gt;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7F7F7F"/>
                </a:solidFill>
                <a:ea typeface="Calibri" panose="020F0502020204030204" pitchFamily="34" charset="0"/>
              </a:rPr>
              <a:t>After Client provides approval:</a:t>
            </a:r>
            <a:endParaRPr lang="en-US" sz="12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CM provides email for who should receive final approved files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Coordinator creates job folder in Sharefile and sends upload link to Video Dev.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a typeface="Calibri" panose="020F0502020204030204" pitchFamily="34" charset="0"/>
              </a:rPr>
              <a:t>Coordinator creates release email and sends download link to Video implementation contact and CC’s project team and Tracy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9F65E7-C9E3-DC07-D95E-7CB02CA93200}"/>
              </a:ext>
            </a:extLst>
          </p:cNvPr>
          <p:cNvCxnSpPr>
            <a:cxnSpLocks/>
          </p:cNvCxnSpPr>
          <p:nvPr/>
        </p:nvCxnSpPr>
        <p:spPr>
          <a:xfrm>
            <a:off x="11808060" y="1522279"/>
            <a:ext cx="380765" cy="0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D5FA42A-44C4-1479-AC12-5A5ABB0D2367}"/>
              </a:ext>
            </a:extLst>
          </p:cNvPr>
          <p:cNvCxnSpPr>
            <a:cxnSpLocks/>
          </p:cNvCxnSpPr>
          <p:nvPr/>
        </p:nvCxnSpPr>
        <p:spPr>
          <a:xfrm>
            <a:off x="0" y="4128880"/>
            <a:ext cx="836612" cy="0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A80360D-8B84-C9BE-D9AD-D226139013E8}"/>
              </a:ext>
            </a:extLst>
          </p:cNvPr>
          <p:cNvCxnSpPr>
            <a:cxnSpLocks/>
          </p:cNvCxnSpPr>
          <p:nvPr/>
        </p:nvCxnSpPr>
        <p:spPr>
          <a:xfrm>
            <a:off x="3090948" y="4112902"/>
            <a:ext cx="1211018" cy="0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4B95471-8515-53E2-2931-CAC756483156}"/>
              </a:ext>
            </a:extLst>
          </p:cNvPr>
          <p:cNvSpPr/>
          <p:nvPr/>
        </p:nvSpPr>
        <p:spPr>
          <a:xfrm>
            <a:off x="903513" y="1106001"/>
            <a:ext cx="2252961" cy="8159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Request to Begin Creative Development</a:t>
            </a: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E99C83-C231-FB6C-9DCF-653D3C4279A3}"/>
              </a:ext>
            </a:extLst>
          </p:cNvPr>
          <p:cNvSpPr/>
          <p:nvPr/>
        </p:nvSpPr>
        <p:spPr>
          <a:xfrm>
            <a:off x="3793300" y="1106000"/>
            <a:ext cx="2252961" cy="8159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Creative Confirmation</a:t>
            </a: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244C5-FB35-9DB0-A809-A954A62BFFE4}"/>
              </a:ext>
            </a:extLst>
          </p:cNvPr>
          <p:cNvSpPr/>
          <p:nvPr/>
        </p:nvSpPr>
        <p:spPr>
          <a:xfrm>
            <a:off x="6698930" y="1081386"/>
            <a:ext cx="2252961" cy="8159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Pre-Routing</a:t>
            </a:r>
            <a:endParaRPr lang="en-US" sz="1400" dirty="0">
              <a:solidFill>
                <a:schemeClr val="bg2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644666-3286-1234-4C4E-7449F93D259C}"/>
              </a:ext>
            </a:extLst>
          </p:cNvPr>
          <p:cNvSpPr/>
          <p:nvPr/>
        </p:nvSpPr>
        <p:spPr>
          <a:xfrm>
            <a:off x="9555099" y="1059615"/>
            <a:ext cx="2252961" cy="8159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Storyboard Approval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771554-AFA1-E874-FC0C-B9608B9BEFBC}"/>
              </a:ext>
            </a:extLst>
          </p:cNvPr>
          <p:cNvSpPr/>
          <p:nvPr/>
        </p:nvSpPr>
        <p:spPr>
          <a:xfrm>
            <a:off x="837987" y="3699297"/>
            <a:ext cx="2252961" cy="8402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Video Production</a:t>
            </a: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C4E66D-43A2-609D-1A0A-99AD7B82456A}"/>
              </a:ext>
            </a:extLst>
          </p:cNvPr>
          <p:cNvSpPr/>
          <p:nvPr/>
        </p:nvSpPr>
        <p:spPr>
          <a:xfrm>
            <a:off x="4310001" y="3674683"/>
            <a:ext cx="2252961" cy="8402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Revisions</a:t>
            </a: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CF6733-E21C-544E-5383-E1797D414ADB}"/>
              </a:ext>
            </a:extLst>
          </p:cNvPr>
          <p:cNvSpPr/>
          <p:nvPr/>
        </p:nvSpPr>
        <p:spPr>
          <a:xfrm>
            <a:off x="7782015" y="3650069"/>
            <a:ext cx="2252961" cy="840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Client Approval/</a:t>
            </a:r>
            <a:br>
              <a:rPr lang="en-US" sz="1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Final </a:t>
            </a:r>
            <a:r>
              <a:rPr lang="en-US" sz="14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Routing</a:t>
            </a:r>
            <a:endParaRPr lang="en-US" sz="1400" dirty="0">
              <a:solidFill>
                <a:schemeClr val="bg2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7BDD270-96BE-5F67-323F-FF19A02A8706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6562962" y="4094819"/>
            <a:ext cx="1243048" cy="10392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DCAFDE-D328-E3FC-3157-9CC45BEDE1DA}"/>
              </a:ext>
            </a:extLst>
          </p:cNvPr>
          <p:cNvSpPr txBox="1"/>
          <p:nvPr/>
        </p:nvSpPr>
        <p:spPr>
          <a:xfrm>
            <a:off x="7794171" y="729343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800" b="0" i="0" spc="100" baseline="0" dirty="0">
              <a:solidFill>
                <a:schemeClr val="accent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C64EA-9968-7977-F528-CD83528691F5}"/>
              </a:ext>
            </a:extLst>
          </p:cNvPr>
          <p:cNvSpPr txBox="1"/>
          <p:nvPr/>
        </p:nvSpPr>
        <p:spPr>
          <a:xfrm>
            <a:off x="4594100" y="952967"/>
            <a:ext cx="685800" cy="280846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200" b="0" i="1" spc="100" baseline="0" dirty="0">
                <a:solidFill>
                  <a:schemeClr val="bg1"/>
                </a:solidFill>
              </a:rPr>
              <a:t>1 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F7FDDF-420B-92D8-498C-58193188CD60}"/>
              </a:ext>
            </a:extLst>
          </p:cNvPr>
          <p:cNvSpPr txBox="1"/>
          <p:nvPr/>
        </p:nvSpPr>
        <p:spPr>
          <a:xfrm>
            <a:off x="7542212" y="942538"/>
            <a:ext cx="685800" cy="280846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200" i="1" spc="100" dirty="0">
                <a:solidFill>
                  <a:schemeClr val="bg1"/>
                </a:solidFill>
              </a:rPr>
              <a:t>5</a:t>
            </a:r>
            <a:r>
              <a:rPr lang="en-US" sz="1200" b="0" i="1" spc="100" baseline="0" dirty="0">
                <a:solidFill>
                  <a:schemeClr val="bg1"/>
                </a:solidFill>
              </a:rPr>
              <a:t> Days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33D935-B6D3-8364-1ADD-6B8094B77577}"/>
              </a:ext>
            </a:extLst>
          </p:cNvPr>
          <p:cNvSpPr txBox="1"/>
          <p:nvPr/>
        </p:nvSpPr>
        <p:spPr>
          <a:xfrm>
            <a:off x="1602466" y="3571963"/>
            <a:ext cx="685800" cy="280846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200" b="0" i="1" spc="100" baseline="0" dirty="0">
                <a:solidFill>
                  <a:schemeClr val="bg1"/>
                </a:solidFill>
              </a:rPr>
              <a:t>5 Days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6E1485-5ACA-382C-1780-894AA0DB0E6D}"/>
              </a:ext>
            </a:extLst>
          </p:cNvPr>
          <p:cNvSpPr txBox="1"/>
          <p:nvPr/>
        </p:nvSpPr>
        <p:spPr>
          <a:xfrm>
            <a:off x="5058428" y="3541838"/>
            <a:ext cx="685800" cy="280846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200" b="0" i="1" spc="100" baseline="0" dirty="0">
                <a:solidFill>
                  <a:schemeClr val="bg1"/>
                </a:solidFill>
              </a:rPr>
              <a:t>5 Days</a:t>
            </a:r>
          </a:p>
        </p:txBody>
      </p:sp>
    </p:spTree>
    <p:extLst>
      <p:ext uri="{BB962C8B-B14F-4D97-AF65-F5344CB8AC3E}">
        <p14:creationId xmlns:p14="http://schemas.microsoft.com/office/powerpoint/2010/main" val="134304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ericast Launch 2021 V2">
      <a:dk1>
        <a:srgbClr val="646A6A"/>
      </a:dk1>
      <a:lt1>
        <a:srgbClr val="FFFFFF"/>
      </a:lt1>
      <a:dk2>
        <a:srgbClr val="535353"/>
      </a:dk2>
      <a:lt2>
        <a:srgbClr val="FFFEFE"/>
      </a:lt2>
      <a:accent1>
        <a:srgbClr val="50788E"/>
      </a:accent1>
      <a:accent2>
        <a:srgbClr val="E67B21"/>
      </a:accent2>
      <a:accent3>
        <a:srgbClr val="BDB6A6"/>
      </a:accent3>
      <a:accent4>
        <a:srgbClr val="0074BC"/>
      </a:accent4>
      <a:accent5>
        <a:srgbClr val="5BC5CC"/>
      </a:accent5>
      <a:accent6>
        <a:srgbClr val="2F3A41"/>
      </a:accent6>
      <a:hlink>
        <a:srgbClr val="00529A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Autofit/>
      </a:bodyPr>
      <a:lstStyle>
        <a:defPPr algn="l">
          <a:defRPr sz="1800" b="0" i="0" spc="100" baseline="0" dirty="0" smtClean="0">
            <a:solidFill>
              <a:schemeClr val="accent3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ericast Template Test" id="{C36B1C49-E03D-934C-B261-E702AEB8CD5D}" vid="{59BEA502-F93E-E24E-BF60-21941E198E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50f58f-affe-46d1-ad39-fc08faa7fa8e">
      <Terms xmlns="http://schemas.microsoft.com/office/infopath/2007/PartnerControls"/>
    </lcf76f155ced4ddcb4097134ff3c332f>
    <TaxCatchAll xmlns="7d79bb27-252e-4afe-a9fc-a3b546f19a7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E0494EE287A04A850F93FB266EC6D9" ma:contentTypeVersion="12" ma:contentTypeDescription="Create a new document." ma:contentTypeScope="" ma:versionID="fa615dadc5f585b87755472172566a17">
  <xsd:schema xmlns:xsd="http://www.w3.org/2001/XMLSchema" xmlns:xs="http://www.w3.org/2001/XMLSchema" xmlns:p="http://schemas.microsoft.com/office/2006/metadata/properties" xmlns:ns2="5b50f58f-affe-46d1-ad39-fc08faa7fa8e" xmlns:ns3="7d79bb27-252e-4afe-a9fc-a3b546f19a72" targetNamespace="http://schemas.microsoft.com/office/2006/metadata/properties" ma:root="true" ma:fieldsID="bbc33188ecacd95b1eb0cb4ee9b538e2" ns2:_="" ns3:_="">
    <xsd:import namespace="5b50f58f-affe-46d1-ad39-fc08faa7fa8e"/>
    <xsd:import namespace="7d79bb27-252e-4afe-a9fc-a3b546f19a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50f58f-affe-46d1-ad39-fc08faa7fa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b646b616-8288-489b-b1cd-a56018f53b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79bb27-252e-4afe-a9fc-a3b546f19a7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21e0bd-190f-41cc-af3a-8b840b3db5b1}" ma:internalName="TaxCatchAll" ma:showField="CatchAllData" ma:web="7d79bb27-252e-4afe-a9fc-a3b546f19a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C5B4CC-961E-4FC9-BD77-127B3F1CA42F}">
  <ds:schemaRefs>
    <ds:schemaRef ds:uri="http://schemas.microsoft.com/office/2006/metadata/properties"/>
    <ds:schemaRef ds:uri="http://schemas.microsoft.com/office/infopath/2007/PartnerControls"/>
    <ds:schemaRef ds:uri="5b50f58f-affe-46d1-ad39-fc08faa7fa8e"/>
    <ds:schemaRef ds:uri="7d79bb27-252e-4afe-a9fc-a3b546f19a72"/>
  </ds:schemaRefs>
</ds:datastoreItem>
</file>

<file path=customXml/itemProps2.xml><?xml version="1.0" encoding="utf-8"?>
<ds:datastoreItem xmlns:ds="http://schemas.openxmlformats.org/officeDocument/2006/customXml" ds:itemID="{8E1DE99E-423A-468A-ADCE-4767A7D6FC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01F489-D376-4D5A-A028-1E24407FFE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50f58f-affe-46d1-ad39-fc08faa7fa8e"/>
    <ds:schemaRef ds:uri="7d79bb27-252e-4afe-a9fc-a3b546f19a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21395</TotalTime>
  <Words>270</Words>
  <Application>Microsoft Office PowerPoint</Application>
  <PresentationFormat>Custom</PresentationFormat>
  <Paragraphs>35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Lucida Grande</vt:lpstr>
      <vt:lpstr>System Font Regular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Laura Slaughter</dc:creator>
  <cp:keywords/>
  <dc:description/>
  <cp:lastModifiedBy>Laura Slaughter (Vericast)</cp:lastModifiedBy>
  <cp:revision>191</cp:revision>
  <dcterms:created xsi:type="dcterms:W3CDTF">2021-06-12T14:47:31Z</dcterms:created>
  <dcterms:modified xsi:type="dcterms:W3CDTF">2024-02-07T17:44:08Z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0x010100FFE0494EE287A04A850F93FB266EC6D9</vt:lpwstr>
  </property>
</Properties>
</file>